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F_F2A3A9BC.xml" ContentType="application/vnd.ms-powerpoint.comments+xml"/>
  <Override PartName="/ppt/notesSlides/notesSlide2.xml" ContentType="application/vnd.openxmlformats-officedocument.presentationml.notesSlide+xml"/>
  <Override PartName="/ppt/comments/modernComment_110_6B5914E.xml" ContentType="application/vnd.ms-powerpoint.comments+xml"/>
  <Override PartName="/ppt/notesSlides/notesSlide3.xml" ContentType="application/vnd.openxmlformats-officedocument.presentationml.notesSlide+xml"/>
  <Override PartName="/ppt/comments/modernComment_104_0.xml" ContentType="application/vnd.ms-powerpoint.comments+xml"/>
  <Override PartName="/ppt/notesSlides/notesSlide4.xml" ContentType="application/vnd.openxmlformats-officedocument.presentationml.notesSlide+xml"/>
  <Override PartName="/ppt/comments/modernComment_105_0.xml" ContentType="application/vnd.ms-powerpoint.comments+xml"/>
  <Override PartName="/ppt/comments/modernComment_112_E35D336.xml" ContentType="application/vnd.ms-powerpoint.comments+xml"/>
  <Override PartName="/ppt/notesSlides/notesSlide5.xml" ContentType="application/vnd.openxmlformats-officedocument.presentationml.notesSlide+xml"/>
  <Override PartName="/ppt/comments/modernComment_103_0.xml" ContentType="application/vnd.ms-powerpoint.comments+xml"/>
  <Override PartName="/ppt/notesSlides/notesSlide6.xml" ContentType="application/vnd.openxmlformats-officedocument.presentationml.notesSlide+xml"/>
  <Override PartName="/ppt/comments/modernComment_102_0.xml" ContentType="application/vnd.ms-powerpoint.comments+xml"/>
  <Override PartName="/ppt/comments/modernComment_10B_A1365379.xml" ContentType="application/vnd.ms-powerpoint.comments+xml"/>
  <Override PartName="/ppt/comments/modernComment_116_9334AE52.xml" ContentType="application/vnd.ms-powerpoint.comments+xml"/>
  <Override PartName="/ppt/notesSlides/notesSlide7.xml" ContentType="application/vnd.openxmlformats-officedocument.presentationml.notesSlide+xml"/>
  <Override PartName="/ppt/comments/modernComment_10C_C1DD0692.xml" ContentType="application/vnd.ms-powerpoint.comments+xml"/>
  <Override PartName="/ppt/comments/modernComment_114_A5A94C21.xml" ContentType="application/vnd.ms-powerpoint.comments+xml"/>
  <Override PartName="/ppt/notesSlides/notesSlide8.xml" ContentType="application/vnd.openxmlformats-officedocument.presentationml.notesSlide+xml"/>
  <Override PartName="/ppt/comments/modernComment_10A_0.xml" ContentType="application/vnd.ms-powerpoint.comments+xml"/>
  <Override PartName="/ppt/notesSlides/notesSlide9.xml" ContentType="application/vnd.openxmlformats-officedocument.presentationml.notesSlide+xml"/>
  <Override PartName="/ppt/comments/modernComment_111_793C31CD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71" r:id="rId3"/>
    <p:sldId id="272" r:id="rId4"/>
    <p:sldId id="260" r:id="rId5"/>
    <p:sldId id="261" r:id="rId6"/>
    <p:sldId id="274" r:id="rId7"/>
    <p:sldId id="259" r:id="rId8"/>
    <p:sldId id="258" r:id="rId9"/>
    <p:sldId id="267" r:id="rId10"/>
    <p:sldId id="275" r:id="rId11"/>
    <p:sldId id="278" r:id="rId12"/>
    <p:sldId id="268" r:id="rId13"/>
    <p:sldId id="280" r:id="rId14"/>
    <p:sldId id="276" r:id="rId15"/>
    <p:sldId id="279" r:id="rId16"/>
    <p:sldId id="281" r:id="rId17"/>
    <p:sldId id="269" r:id="rId18"/>
    <p:sldId id="270" r:id="rId19"/>
    <p:sldId id="277" r:id="rId20"/>
    <p:sldId id="266" r:id="rId21"/>
    <p:sldId id="273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920C812-9A33-8CA1-88C1-4C5BEB9D5354}" name="Robin Donatello" initials="" userId="S::rdonatello@csuchico.edu::a46e96a3-a851-4c32-9736-1eaf9a97de55" providerId="AD"/>
  <p188:author id="{8F270C9D-4B57-41F1-9662-1A91AA04779A}" name="Kaitlin Q Pulmano" initials="KP" userId="FKshofzFzqzsRb8+TBdeIMUegKuWoeuos4xJmJDW1tI=" providerId="None"/>
  <p188:author id="{613796BE-53CE-352F-F87E-A299609E532E}" name="Yizhak D Cohen" initials="YC" userId="etq7TpKeSDoTjCPXBT9Fy78kRjAY8tvRjzgvW+YGDa4=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CA1895-C929-45DB-A5B1-D9C5A67A5D10}" v="1" dt="2024-12-18T16:45:43.124"/>
    <p1510:client id="{1D28BB16-8528-470E-B233-246DF5A2DAFF}" v="1809" dt="2024-12-18T04:47:48.995"/>
    <p1510:client id="{44785542-9B99-4F01-ABD4-C8C346C78098}" v="10" dt="2024-12-17T02:54:53.487"/>
    <p1510:client id="{7D41B0FA-3EAD-46BF-B75D-D4D819320AF0}" v="164" dt="2024-12-18T01:55:51.055"/>
    <p1510:client id="{95275087-6F42-43DD-8CD9-FBDBD058EDAE}" v="1" dt="2024-12-18T23:01:08.783"/>
    <p1510:client id="{96D1C5EF-DA96-41F4-AD89-AE3A25270457}" v="15" dt="2024-12-18T16:15:26.344"/>
    <p1510:client id="{BAA3F6B0-A73B-491A-A46F-6F0A4A2FD698}" v="146" dt="2024-12-18T04:17:32.088"/>
    <p1510:client id="{E45D9BF0-F3A7-4AD2-B95C-70BA05CE7632}" v="9" dt="2024-12-18T21:55:15.2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Relationship Id="rId30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itlin Q Pulmano" userId="FKshofzFzqzsRb8+TBdeIMUegKuWoeuos4xJmJDW1tI=" providerId="None" clId="Web-{96D1C5EF-DA96-41F4-AD89-AE3A25270457}"/>
    <pc:docChg chg="modSld">
      <pc:chgData name="Kaitlin Q Pulmano" userId="FKshofzFzqzsRb8+TBdeIMUegKuWoeuos4xJmJDW1tI=" providerId="None" clId="Web-{96D1C5EF-DA96-41F4-AD89-AE3A25270457}" dt="2024-12-18T16:15:24.062" v="14" actId="20577"/>
      <pc:docMkLst>
        <pc:docMk/>
      </pc:docMkLst>
      <pc:sldChg chg="modSp">
        <pc:chgData name="Kaitlin Q Pulmano" userId="FKshofzFzqzsRb8+TBdeIMUegKuWoeuos4xJmJDW1tI=" providerId="None" clId="Web-{96D1C5EF-DA96-41F4-AD89-AE3A25270457}" dt="2024-12-18T16:15:24.062" v="14" actId="20577"/>
        <pc:sldMkLst>
          <pc:docMk/>
          <pc:sldMk cId="4070812092" sldId="271"/>
        </pc:sldMkLst>
        <pc:spChg chg="mod">
          <ac:chgData name="Kaitlin Q Pulmano" userId="FKshofzFzqzsRb8+TBdeIMUegKuWoeuos4xJmJDW1tI=" providerId="None" clId="Web-{96D1C5EF-DA96-41F4-AD89-AE3A25270457}" dt="2024-12-18T16:15:24.062" v="14" actId="20577"/>
          <ac:spMkLst>
            <pc:docMk/>
            <pc:sldMk cId="4070812092" sldId="271"/>
            <ac:spMk id="7" creationId="{BDC4FA7B-B06E-7F94-8670-5B885A7C726F}"/>
          </ac:spMkLst>
        </pc:spChg>
      </pc:sldChg>
    </pc:docChg>
  </pc:docChgLst>
  <pc:docChgLst>
    <pc:chgData name="Robin Donatello" userId="cNQm4JCZ7vi+P38olbJ8n6UjKGuTOYX3FcxJb2jTefo=" providerId="None" clId="Web-{95275087-6F42-43DD-8CD9-FBDBD058EDAE}"/>
    <pc:docChg chg="modSld">
      <pc:chgData name="Robin Donatello" userId="cNQm4JCZ7vi+P38olbJ8n6UjKGuTOYX3FcxJb2jTefo=" providerId="None" clId="Web-{95275087-6F42-43DD-8CD9-FBDBD058EDAE}" dt="2024-12-18T23:01:08.783" v="0" actId="1076"/>
      <pc:docMkLst>
        <pc:docMk/>
      </pc:docMkLst>
      <pc:sldChg chg="modSp">
        <pc:chgData name="Robin Donatello" userId="cNQm4JCZ7vi+P38olbJ8n6UjKGuTOYX3FcxJb2jTefo=" providerId="None" clId="Web-{95275087-6F42-43DD-8CD9-FBDBD058EDAE}" dt="2024-12-18T23:01:08.783" v="0" actId="1076"/>
        <pc:sldMkLst>
          <pc:docMk/>
          <pc:sldMk cId="1260281530" sldId="277"/>
        </pc:sldMkLst>
        <pc:picChg chg="mod">
          <ac:chgData name="Robin Donatello" userId="cNQm4JCZ7vi+P38olbJ8n6UjKGuTOYX3FcxJb2jTefo=" providerId="None" clId="Web-{95275087-6F42-43DD-8CD9-FBDBD058EDAE}" dt="2024-12-18T23:01:08.783" v="0" actId="1076"/>
          <ac:picMkLst>
            <pc:docMk/>
            <pc:sldMk cId="1260281530" sldId="277"/>
            <ac:picMk id="3" creationId="{7D161271-C4F5-5BA9-4704-696C333F628C}"/>
          </ac:picMkLst>
        </pc:picChg>
      </pc:sldChg>
    </pc:docChg>
  </pc:docChgLst>
  <pc:docChgLst>
    <pc:chgData name="Kaitlin Q Pulmano" userId="FKshofzFzqzsRb8+TBdeIMUegKuWoeuos4xJmJDW1tI=" providerId="None" clId="Web-{4AE31F07-3105-490F-8B5E-EB4BB49B20B0}"/>
    <pc:docChg chg="addSld delSld modSld sldOrd">
      <pc:chgData name="Kaitlin Q Pulmano" userId="FKshofzFzqzsRb8+TBdeIMUegKuWoeuos4xJmJDW1tI=" providerId="None" clId="Web-{4AE31F07-3105-490F-8B5E-EB4BB49B20B0}" dt="2024-12-16T01:21:28.652" v="1409" actId="1076"/>
      <pc:docMkLst>
        <pc:docMk/>
      </pc:docMkLst>
      <pc:sldChg chg="modSp">
        <pc:chgData name="Kaitlin Q Pulmano" userId="FKshofzFzqzsRb8+TBdeIMUegKuWoeuos4xJmJDW1tI=" providerId="None" clId="Web-{4AE31F07-3105-490F-8B5E-EB4BB49B20B0}" dt="2024-12-16T00:14:53.463" v="179" actId="20577"/>
        <pc:sldMkLst>
          <pc:docMk/>
          <pc:sldMk cId="0" sldId="257"/>
        </pc:sldMkLst>
      </pc:sldChg>
      <pc:sldChg chg="ord">
        <pc:chgData name="Kaitlin Q Pulmano" userId="FKshofzFzqzsRb8+TBdeIMUegKuWoeuos4xJmJDW1tI=" providerId="None" clId="Web-{4AE31F07-3105-490F-8B5E-EB4BB49B20B0}" dt="2024-12-16T00:16:07.482" v="180"/>
        <pc:sldMkLst>
          <pc:docMk/>
          <pc:sldMk cId="0" sldId="258"/>
        </pc:sldMkLst>
      </pc:sldChg>
      <pc:sldChg chg="modSp">
        <pc:chgData name="Kaitlin Q Pulmano" userId="FKshofzFzqzsRb8+TBdeIMUegKuWoeuos4xJmJDW1tI=" providerId="None" clId="Web-{4AE31F07-3105-490F-8B5E-EB4BB49B20B0}" dt="2024-12-16T00:53:07.969" v="1062" actId="20577"/>
        <pc:sldMkLst>
          <pc:docMk/>
          <pc:sldMk cId="0" sldId="260"/>
        </pc:sldMkLst>
        <pc:spChg chg="mod">
          <ac:chgData name="Kaitlin Q Pulmano" userId="FKshofzFzqzsRb8+TBdeIMUegKuWoeuos4xJmJDW1tI=" providerId="None" clId="Web-{4AE31F07-3105-490F-8B5E-EB4BB49B20B0}" dt="2024-12-16T00:07:56.915" v="82" actId="20577"/>
          <ac:spMkLst>
            <pc:docMk/>
            <pc:sldMk cId="0" sldId="260"/>
            <ac:spMk id="78" creationId="{00000000-0000-0000-0000-000000000000}"/>
          </ac:spMkLst>
        </pc:spChg>
        <pc:spChg chg="mod">
          <ac:chgData name="Kaitlin Q Pulmano" userId="FKshofzFzqzsRb8+TBdeIMUegKuWoeuos4xJmJDW1tI=" providerId="None" clId="Web-{4AE31F07-3105-490F-8B5E-EB4BB49B20B0}" dt="2024-12-16T00:53:07.969" v="1062" actId="20577"/>
          <ac:spMkLst>
            <pc:docMk/>
            <pc:sldMk cId="0" sldId="260"/>
            <ac:spMk id="79" creationId="{00000000-0000-0000-0000-000000000000}"/>
          </ac:spMkLst>
        </pc:spChg>
      </pc:sldChg>
      <pc:sldChg chg="modSp ord">
        <pc:chgData name="Kaitlin Q Pulmano" userId="FKshofzFzqzsRb8+TBdeIMUegKuWoeuos4xJmJDW1tI=" providerId="None" clId="Web-{4AE31F07-3105-490F-8B5E-EB4BB49B20B0}" dt="2024-12-16T00:56:44.276" v="1125" actId="20577"/>
        <pc:sldMkLst>
          <pc:docMk/>
          <pc:sldMk cId="0" sldId="261"/>
        </pc:sldMkLst>
        <pc:spChg chg="mod">
          <ac:chgData name="Kaitlin Q Pulmano" userId="FKshofzFzqzsRb8+TBdeIMUegKuWoeuos4xJmJDW1tI=" providerId="None" clId="Web-{4AE31F07-3105-490F-8B5E-EB4BB49B20B0}" dt="2024-12-16T00:08:18.635" v="93" actId="20577"/>
          <ac:spMkLst>
            <pc:docMk/>
            <pc:sldMk cId="0" sldId="261"/>
            <ac:spMk id="84" creationId="{00000000-0000-0000-0000-000000000000}"/>
          </ac:spMkLst>
        </pc:spChg>
        <pc:spChg chg="mod">
          <ac:chgData name="Kaitlin Q Pulmano" userId="FKshofzFzqzsRb8+TBdeIMUegKuWoeuos4xJmJDW1tI=" providerId="None" clId="Web-{4AE31F07-3105-490F-8B5E-EB4BB49B20B0}" dt="2024-12-16T00:56:44.276" v="1125" actId="20577"/>
          <ac:spMkLst>
            <pc:docMk/>
            <pc:sldMk cId="0" sldId="261"/>
            <ac:spMk id="85" creationId="{00000000-0000-0000-0000-000000000000}"/>
          </ac:spMkLst>
        </pc:spChg>
      </pc:sldChg>
      <pc:sldChg chg="del ord">
        <pc:chgData name="Kaitlin Q Pulmano" userId="FKshofzFzqzsRb8+TBdeIMUegKuWoeuos4xJmJDW1tI=" providerId="None" clId="Web-{4AE31F07-3105-490F-8B5E-EB4BB49B20B0}" dt="2024-12-16T00:08:11.385" v="86"/>
        <pc:sldMkLst>
          <pc:docMk/>
          <pc:sldMk cId="0" sldId="262"/>
        </pc:sldMkLst>
      </pc:sldChg>
      <pc:sldChg chg="del">
        <pc:chgData name="Kaitlin Q Pulmano" userId="FKshofzFzqzsRb8+TBdeIMUegKuWoeuos4xJmJDW1tI=" providerId="None" clId="Web-{4AE31F07-3105-490F-8B5E-EB4BB49B20B0}" dt="2024-12-16T00:09:41.701" v="112"/>
        <pc:sldMkLst>
          <pc:docMk/>
          <pc:sldMk cId="0" sldId="263"/>
        </pc:sldMkLst>
      </pc:sldChg>
      <pc:sldChg chg="modSp del ord">
        <pc:chgData name="Kaitlin Q Pulmano" userId="FKshofzFzqzsRb8+TBdeIMUegKuWoeuos4xJmJDW1tI=" providerId="None" clId="Web-{4AE31F07-3105-490F-8B5E-EB4BB49B20B0}" dt="2024-12-16T00:49:13.272" v="1058"/>
        <pc:sldMkLst>
          <pc:docMk/>
          <pc:sldMk cId="0" sldId="265"/>
        </pc:sldMkLst>
      </pc:sldChg>
      <pc:sldChg chg="modSp add del">
        <pc:chgData name="Kaitlin Q Pulmano" userId="FKshofzFzqzsRb8+TBdeIMUegKuWoeuos4xJmJDW1tI=" providerId="None" clId="Web-{4AE31F07-3105-490F-8B5E-EB4BB49B20B0}" dt="2024-12-16T01:17:50.065" v="1322" actId="20577"/>
        <pc:sldMkLst>
          <pc:docMk/>
          <pc:sldMk cId="0" sldId="266"/>
        </pc:sldMkLst>
        <pc:spChg chg="mod">
          <ac:chgData name="Kaitlin Q Pulmano" userId="FKshofzFzqzsRb8+TBdeIMUegKuWoeuos4xJmJDW1tI=" providerId="None" clId="Web-{4AE31F07-3105-490F-8B5E-EB4BB49B20B0}" dt="2024-12-16T01:17:50.065" v="1322" actId="20577"/>
          <ac:spMkLst>
            <pc:docMk/>
            <pc:sldMk cId="0" sldId="266"/>
            <ac:spMk id="114" creationId="{00000000-0000-0000-0000-000000000000}"/>
          </ac:spMkLst>
        </pc:spChg>
      </pc:sldChg>
      <pc:sldChg chg="modSp">
        <pc:chgData name="Kaitlin Q Pulmano" userId="FKshofzFzqzsRb8+TBdeIMUegKuWoeuos4xJmJDW1tI=" providerId="None" clId="Web-{4AE31F07-3105-490F-8B5E-EB4BB49B20B0}" dt="2024-12-16T01:13:51.378" v="1282" actId="20577"/>
        <pc:sldMkLst>
          <pc:docMk/>
          <pc:sldMk cId="1416592431" sldId="269"/>
        </pc:sldMkLst>
        <pc:spChg chg="mod">
          <ac:chgData name="Kaitlin Q Pulmano" userId="FKshofzFzqzsRb8+TBdeIMUegKuWoeuos4xJmJDW1tI=" providerId="None" clId="Web-{4AE31F07-3105-490F-8B5E-EB4BB49B20B0}" dt="2024-12-16T01:13:51.378" v="1282" actId="20577"/>
          <ac:spMkLst>
            <pc:docMk/>
            <pc:sldMk cId="1416592431" sldId="269"/>
            <ac:spMk id="2" creationId="{8401ABA8-F696-C7C4-5EEA-DD70BF4CEAFF}"/>
          </ac:spMkLst>
        </pc:spChg>
      </pc:sldChg>
      <pc:sldChg chg="modSp">
        <pc:chgData name="Kaitlin Q Pulmano" userId="FKshofzFzqzsRb8+TBdeIMUegKuWoeuos4xJmJDW1tI=" providerId="None" clId="Web-{4AE31F07-3105-490F-8B5E-EB4BB49B20B0}" dt="2024-12-16T01:19:19.725" v="1402" actId="20577"/>
        <pc:sldMkLst>
          <pc:docMk/>
          <pc:sldMk cId="1206392607" sldId="270"/>
        </pc:sldMkLst>
        <pc:spChg chg="mod">
          <ac:chgData name="Kaitlin Q Pulmano" userId="FKshofzFzqzsRb8+TBdeIMUegKuWoeuos4xJmJDW1tI=" providerId="None" clId="Web-{4AE31F07-3105-490F-8B5E-EB4BB49B20B0}" dt="2024-12-16T01:19:19.725" v="1402" actId="20577"/>
          <ac:spMkLst>
            <pc:docMk/>
            <pc:sldMk cId="1206392607" sldId="270"/>
            <ac:spMk id="3" creationId="{50E3A4A2-DDDA-C9B6-6521-A85785C630D5}"/>
          </ac:spMkLst>
        </pc:spChg>
      </pc:sldChg>
      <pc:sldChg chg="modSp">
        <pc:chgData name="Kaitlin Q Pulmano" userId="FKshofzFzqzsRb8+TBdeIMUegKuWoeuos4xJmJDW1tI=" providerId="None" clId="Web-{4AE31F07-3105-490F-8B5E-EB4BB49B20B0}" dt="2024-12-16T00:07:11.928" v="51" actId="20577"/>
        <pc:sldMkLst>
          <pc:docMk/>
          <pc:sldMk cId="112562510" sldId="272"/>
        </pc:sldMkLst>
        <pc:spChg chg="mod">
          <ac:chgData name="Kaitlin Q Pulmano" userId="FKshofzFzqzsRb8+TBdeIMUegKuWoeuos4xJmJDW1tI=" providerId="None" clId="Web-{4AE31F07-3105-490F-8B5E-EB4BB49B20B0}" dt="2024-12-16T00:07:11.928" v="51" actId="20577"/>
          <ac:spMkLst>
            <pc:docMk/>
            <pc:sldMk cId="112562510" sldId="272"/>
            <ac:spMk id="3" creationId="{9814BC3F-1396-010E-358C-A6255B05E111}"/>
          </ac:spMkLst>
        </pc:spChg>
      </pc:sldChg>
      <pc:sldChg chg="modSp new">
        <pc:chgData name="Kaitlin Q Pulmano" userId="FKshofzFzqzsRb8+TBdeIMUegKuWoeuos4xJmJDW1tI=" providerId="None" clId="Web-{4AE31F07-3105-490F-8B5E-EB4BB49B20B0}" dt="2024-12-16T01:11:17.263" v="1258" actId="20577"/>
        <pc:sldMkLst>
          <pc:docMk/>
          <pc:sldMk cId="238408502" sldId="274"/>
        </pc:sldMkLst>
        <pc:spChg chg="mod">
          <ac:chgData name="Kaitlin Q Pulmano" userId="FKshofzFzqzsRb8+TBdeIMUegKuWoeuos4xJmJDW1tI=" providerId="None" clId="Web-{4AE31F07-3105-490F-8B5E-EB4BB49B20B0}" dt="2024-12-16T00:10:22.358" v="145" actId="20577"/>
          <ac:spMkLst>
            <pc:docMk/>
            <pc:sldMk cId="238408502" sldId="274"/>
            <ac:spMk id="2" creationId="{1CB566FE-49D9-7792-2147-27FA570171A2}"/>
          </ac:spMkLst>
        </pc:spChg>
        <pc:spChg chg="mod">
          <ac:chgData name="Kaitlin Q Pulmano" userId="FKshofzFzqzsRb8+TBdeIMUegKuWoeuos4xJmJDW1tI=" providerId="None" clId="Web-{4AE31F07-3105-490F-8B5E-EB4BB49B20B0}" dt="2024-12-16T01:11:17.263" v="1258" actId="20577"/>
          <ac:spMkLst>
            <pc:docMk/>
            <pc:sldMk cId="238408502" sldId="274"/>
            <ac:spMk id="3" creationId="{F1A99118-B9BF-1E5B-19B4-B4B28FFD451B}"/>
          </ac:spMkLst>
        </pc:spChg>
      </pc:sldChg>
      <pc:sldChg chg="new del ord">
        <pc:chgData name="Kaitlin Q Pulmano" userId="FKshofzFzqzsRb8+TBdeIMUegKuWoeuos4xJmJDW1tI=" providerId="None" clId="Web-{4AE31F07-3105-490F-8B5E-EB4BB49B20B0}" dt="2024-12-16T00:05:20.596" v="35"/>
        <pc:sldMkLst>
          <pc:docMk/>
          <pc:sldMk cId="2850661706" sldId="274"/>
        </pc:sldMkLst>
      </pc:sldChg>
      <pc:sldChg chg="addSp delSp modSp new">
        <pc:chgData name="Kaitlin Q Pulmano" userId="FKshofzFzqzsRb8+TBdeIMUegKuWoeuos4xJmJDW1tI=" providerId="None" clId="Web-{4AE31F07-3105-490F-8B5E-EB4BB49B20B0}" dt="2024-12-16T01:21:28.652" v="1409" actId="1076"/>
        <pc:sldMkLst>
          <pc:docMk/>
          <pc:sldMk cId="1260281530" sldId="277"/>
        </pc:sldMkLst>
        <pc:spChg chg="mod">
          <ac:chgData name="Kaitlin Q Pulmano" userId="FKshofzFzqzsRb8+TBdeIMUegKuWoeuos4xJmJDW1tI=" providerId="None" clId="Web-{4AE31F07-3105-490F-8B5E-EB4BB49B20B0}" dt="2024-12-16T01:14:18.551" v="1292" actId="20577"/>
          <ac:spMkLst>
            <pc:docMk/>
            <pc:sldMk cId="1260281530" sldId="277"/>
            <ac:spMk id="2" creationId="{5E7D3202-00FA-70E1-B4C8-314C4AE4958D}"/>
          </ac:spMkLst>
        </pc:spChg>
        <pc:spChg chg="add mod">
          <ac:chgData name="Kaitlin Q Pulmano" userId="FKshofzFzqzsRb8+TBdeIMUegKuWoeuos4xJmJDW1tI=" providerId="None" clId="Web-{4AE31F07-3105-490F-8B5E-EB4BB49B20B0}" dt="2024-12-16T01:19:42.257" v="1405" actId="20577"/>
          <ac:spMkLst>
            <pc:docMk/>
            <pc:sldMk cId="1260281530" sldId="277"/>
            <ac:spMk id="6" creationId="{0F8BFE45-667F-CCD1-D048-85C8259609A7}"/>
          </ac:spMkLst>
        </pc:spChg>
        <pc:picChg chg="add mod">
          <ac:chgData name="Kaitlin Q Pulmano" userId="FKshofzFzqzsRb8+TBdeIMUegKuWoeuos4xJmJDW1tI=" providerId="None" clId="Web-{4AE31F07-3105-490F-8B5E-EB4BB49B20B0}" dt="2024-12-16T01:21:28.652" v="1409" actId="1076"/>
          <ac:picMkLst>
            <pc:docMk/>
            <pc:sldMk cId="1260281530" sldId="277"/>
            <ac:picMk id="7" creationId="{A4EDEEE7-1D2C-9619-C1B5-09193F2AB103}"/>
          </ac:picMkLst>
        </pc:picChg>
      </pc:sldChg>
      <pc:sldChg chg="modSp new del">
        <pc:chgData name="Kaitlin Q Pulmano" userId="FKshofzFzqzsRb8+TBdeIMUegKuWoeuos4xJmJDW1tI=" providerId="None" clId="Web-{4AE31F07-3105-490F-8B5E-EB4BB49B20B0}" dt="2024-12-16T01:04:20.247" v="1149"/>
        <pc:sldMkLst>
          <pc:docMk/>
          <pc:sldMk cId="2169067422" sldId="277"/>
        </pc:sldMkLst>
      </pc:sldChg>
      <pc:sldChg chg="add del replId">
        <pc:chgData name="Kaitlin Q Pulmano" userId="FKshofzFzqzsRb8+TBdeIMUegKuWoeuos4xJmJDW1tI=" providerId="None" clId="Web-{4AE31F07-3105-490F-8B5E-EB4BB49B20B0}" dt="2024-12-16T01:15:16.663" v="1299"/>
        <pc:sldMkLst>
          <pc:docMk/>
          <pc:sldMk cId="3483358217" sldId="278"/>
        </pc:sldMkLst>
      </pc:sldChg>
    </pc:docChg>
  </pc:docChgLst>
  <pc:docChgLst>
    <pc:chgData name="Yizhak D Cohen" userId="etq7TpKeSDoTjCPXBT9Fy78kRjAY8tvRjzgvW+YGDa4=" providerId="None" clId="Web-{44785542-9B99-4F01-ABD4-C8C346C78098}"/>
    <pc:docChg chg="modSld sldOrd">
      <pc:chgData name="Yizhak D Cohen" userId="etq7TpKeSDoTjCPXBT9Fy78kRjAY8tvRjzgvW+YGDa4=" providerId="None" clId="Web-{44785542-9B99-4F01-ABD4-C8C346C78098}" dt="2024-12-17T02:54:53.487" v="8" actId="20577"/>
      <pc:docMkLst>
        <pc:docMk/>
      </pc:docMkLst>
      <pc:sldChg chg="ord">
        <pc:chgData name="Yizhak D Cohen" userId="etq7TpKeSDoTjCPXBT9Fy78kRjAY8tvRjzgvW+YGDa4=" providerId="None" clId="Web-{44785542-9B99-4F01-ABD4-C8C346C78098}" dt="2024-12-17T02:53:26.594" v="0"/>
        <pc:sldMkLst>
          <pc:docMk/>
          <pc:sldMk cId="0" sldId="259"/>
        </pc:sldMkLst>
      </pc:sldChg>
      <pc:sldChg chg="modSp">
        <pc:chgData name="Yizhak D Cohen" userId="etq7TpKeSDoTjCPXBT9Fy78kRjAY8tvRjzgvW+YGDa4=" providerId="None" clId="Web-{44785542-9B99-4F01-ABD4-C8C346C78098}" dt="2024-12-17T02:54:53.487" v="8" actId="20577"/>
        <pc:sldMkLst>
          <pc:docMk/>
          <pc:sldMk cId="2033988045" sldId="273"/>
        </pc:sldMkLst>
        <pc:spChg chg="mod">
          <ac:chgData name="Yizhak D Cohen" userId="etq7TpKeSDoTjCPXBT9Fy78kRjAY8tvRjzgvW+YGDa4=" providerId="None" clId="Web-{44785542-9B99-4F01-ABD4-C8C346C78098}" dt="2024-12-17T02:54:53.487" v="8" actId="20577"/>
          <ac:spMkLst>
            <pc:docMk/>
            <pc:sldMk cId="2033988045" sldId="273"/>
            <ac:spMk id="108" creationId="{00000000-0000-0000-0000-000000000000}"/>
          </ac:spMkLst>
        </pc:spChg>
        <pc:spChg chg="mod">
          <ac:chgData name="Yizhak D Cohen" userId="etq7TpKeSDoTjCPXBT9Fy78kRjAY8tvRjzgvW+YGDa4=" providerId="None" clId="Web-{44785542-9B99-4F01-ABD4-C8C346C78098}" dt="2024-12-17T02:54:38.268" v="3" actId="20577"/>
          <ac:spMkLst>
            <pc:docMk/>
            <pc:sldMk cId="2033988045" sldId="273"/>
            <ac:spMk id="109" creationId="{00000000-0000-0000-0000-000000000000}"/>
          </ac:spMkLst>
        </pc:spChg>
      </pc:sldChg>
    </pc:docChg>
  </pc:docChgLst>
  <pc:docChgLst>
    <pc:chgData name="Yizhak D Cohen" userId="etq7TpKeSDoTjCPXBT9Fy78kRjAY8tvRjzgvW+YGDa4=" providerId="None" clId="Web-{1D28BB16-8528-470E-B233-246DF5A2DAFF}"/>
    <pc:docChg chg="modSld sldOrd">
      <pc:chgData name="Yizhak D Cohen" userId="etq7TpKeSDoTjCPXBT9Fy78kRjAY8tvRjzgvW+YGDa4=" providerId="None" clId="Web-{1D28BB16-8528-470E-B233-246DF5A2DAFF}" dt="2024-12-18T04:47:48.995" v="1682" actId="20577"/>
      <pc:docMkLst>
        <pc:docMk/>
      </pc:docMkLst>
      <pc:sldChg chg="modSp">
        <pc:chgData name="Yizhak D Cohen" userId="etq7TpKeSDoTjCPXBT9Fy78kRjAY8tvRjzgvW+YGDa4=" providerId="None" clId="Web-{1D28BB16-8528-470E-B233-246DF5A2DAFF}" dt="2024-12-18T03:22:53.896" v="162" actId="20577"/>
        <pc:sldMkLst>
          <pc:docMk/>
          <pc:sldMk cId="0" sldId="258"/>
        </pc:sldMkLst>
        <pc:spChg chg="mod">
          <ac:chgData name="Yizhak D Cohen" userId="etq7TpKeSDoTjCPXBT9Fy78kRjAY8tvRjzgvW+YGDa4=" providerId="None" clId="Web-{1D28BB16-8528-470E-B233-246DF5A2DAFF}" dt="2024-12-18T03:22:53.896" v="162" actId="20577"/>
          <ac:spMkLst>
            <pc:docMk/>
            <pc:sldMk cId="0" sldId="258"/>
            <ac:spMk id="67" creationId="{00000000-0000-0000-0000-000000000000}"/>
          </ac:spMkLst>
        </pc:spChg>
      </pc:sldChg>
      <pc:sldChg chg="modSp">
        <pc:chgData name="Yizhak D Cohen" userId="etq7TpKeSDoTjCPXBT9Fy78kRjAY8tvRjzgvW+YGDa4=" providerId="None" clId="Web-{1D28BB16-8528-470E-B233-246DF5A2DAFF}" dt="2024-12-18T03:03:36.332" v="10" actId="20577"/>
        <pc:sldMkLst>
          <pc:docMk/>
          <pc:sldMk cId="0" sldId="259"/>
        </pc:sldMkLst>
        <pc:spChg chg="mod">
          <ac:chgData name="Yizhak D Cohen" userId="etq7TpKeSDoTjCPXBT9Fy78kRjAY8tvRjzgvW+YGDa4=" providerId="None" clId="Web-{1D28BB16-8528-470E-B233-246DF5A2DAFF}" dt="2024-12-18T03:03:36.332" v="10" actId="20577"/>
          <ac:spMkLst>
            <pc:docMk/>
            <pc:sldMk cId="0" sldId="259"/>
            <ac:spMk id="73" creationId="{00000000-0000-0000-0000-000000000000}"/>
          </ac:spMkLst>
        </pc:spChg>
      </pc:sldChg>
      <pc:sldChg chg="modSp">
        <pc:chgData name="Yizhak D Cohen" userId="etq7TpKeSDoTjCPXBT9Fy78kRjAY8tvRjzgvW+YGDa4=" providerId="None" clId="Web-{1D28BB16-8528-470E-B233-246DF5A2DAFF}" dt="2024-12-18T03:03:24.472" v="7" actId="20577"/>
        <pc:sldMkLst>
          <pc:docMk/>
          <pc:sldMk cId="0" sldId="260"/>
        </pc:sldMkLst>
        <pc:spChg chg="mod">
          <ac:chgData name="Yizhak D Cohen" userId="etq7TpKeSDoTjCPXBT9Fy78kRjAY8tvRjzgvW+YGDa4=" providerId="None" clId="Web-{1D28BB16-8528-470E-B233-246DF5A2DAFF}" dt="2024-12-18T03:03:24.472" v="7" actId="20577"/>
          <ac:spMkLst>
            <pc:docMk/>
            <pc:sldMk cId="0" sldId="260"/>
            <ac:spMk id="79" creationId="{00000000-0000-0000-0000-000000000000}"/>
          </ac:spMkLst>
        </pc:spChg>
      </pc:sldChg>
      <pc:sldChg chg="modSp">
        <pc:chgData name="Yizhak D Cohen" userId="etq7TpKeSDoTjCPXBT9Fy78kRjAY8tvRjzgvW+YGDa4=" providerId="None" clId="Web-{1D28BB16-8528-470E-B233-246DF5A2DAFF}" dt="2024-12-18T03:03:31.912" v="8" actId="20577"/>
        <pc:sldMkLst>
          <pc:docMk/>
          <pc:sldMk cId="0" sldId="261"/>
        </pc:sldMkLst>
        <pc:spChg chg="mod">
          <ac:chgData name="Yizhak D Cohen" userId="etq7TpKeSDoTjCPXBT9Fy78kRjAY8tvRjzgvW+YGDa4=" providerId="None" clId="Web-{1D28BB16-8528-470E-B233-246DF5A2DAFF}" dt="2024-12-18T03:03:31.912" v="8" actId="20577"/>
          <ac:spMkLst>
            <pc:docMk/>
            <pc:sldMk cId="0" sldId="261"/>
            <ac:spMk id="85" creationId="{00000000-0000-0000-0000-000000000000}"/>
          </ac:spMkLst>
        </pc:spChg>
      </pc:sldChg>
      <pc:sldChg chg="modSp">
        <pc:chgData name="Yizhak D Cohen" userId="etq7TpKeSDoTjCPXBT9Fy78kRjAY8tvRjzgvW+YGDa4=" providerId="None" clId="Web-{1D28BB16-8528-470E-B233-246DF5A2DAFF}" dt="2024-12-18T03:08:59.526" v="100" actId="20577"/>
        <pc:sldMkLst>
          <pc:docMk/>
          <pc:sldMk cId="0" sldId="266"/>
        </pc:sldMkLst>
        <pc:spChg chg="mod">
          <ac:chgData name="Yizhak D Cohen" userId="etq7TpKeSDoTjCPXBT9Fy78kRjAY8tvRjzgvW+YGDa4=" providerId="None" clId="Web-{1D28BB16-8528-470E-B233-246DF5A2DAFF}" dt="2024-12-18T03:08:59.526" v="100" actId="20577"/>
          <ac:spMkLst>
            <pc:docMk/>
            <pc:sldMk cId="0" sldId="266"/>
            <ac:spMk id="115" creationId="{00000000-0000-0000-0000-000000000000}"/>
          </ac:spMkLst>
        </pc:spChg>
      </pc:sldChg>
      <pc:sldChg chg="addSp delSp modSp modCm">
        <pc:chgData name="Yizhak D Cohen" userId="etq7TpKeSDoTjCPXBT9Fy78kRjAY8tvRjzgvW+YGDa4=" providerId="None" clId="Web-{1D28BB16-8528-470E-B233-246DF5A2DAFF}" dt="2024-12-18T04:07:58.643" v="652" actId="14100"/>
        <pc:sldMkLst>
          <pc:docMk/>
          <pc:sldMk cId="2704692089" sldId="267"/>
        </pc:sldMkLst>
        <pc:spChg chg="mod">
          <ac:chgData name="Yizhak D Cohen" userId="etq7TpKeSDoTjCPXBT9Fy78kRjAY8tvRjzgvW+YGDa4=" providerId="None" clId="Web-{1D28BB16-8528-470E-B233-246DF5A2DAFF}" dt="2024-12-18T04:07:20.828" v="648" actId="1076"/>
          <ac:spMkLst>
            <pc:docMk/>
            <pc:sldMk cId="2704692089" sldId="267"/>
            <ac:spMk id="2" creationId="{37288525-A694-E7FE-56D3-03FFB0E19D1C}"/>
          </ac:spMkLst>
        </pc:spChg>
        <pc:spChg chg="mod">
          <ac:chgData name="Yizhak D Cohen" userId="etq7TpKeSDoTjCPXBT9Fy78kRjAY8tvRjzgvW+YGDa4=" providerId="None" clId="Web-{1D28BB16-8528-470E-B233-246DF5A2DAFF}" dt="2024-12-18T04:07:52.018" v="651" actId="20577"/>
          <ac:spMkLst>
            <pc:docMk/>
            <pc:sldMk cId="2704692089" sldId="267"/>
            <ac:spMk id="3" creationId="{9D558F82-60D0-4995-B662-B44B82513323}"/>
          </ac:spMkLst>
        </pc:spChg>
        <pc:spChg chg="add del mod">
          <ac:chgData name="Yizhak D Cohen" userId="etq7TpKeSDoTjCPXBT9Fy78kRjAY8tvRjzgvW+YGDa4=" providerId="None" clId="Web-{1D28BB16-8528-470E-B233-246DF5A2DAFF}" dt="2024-12-18T03:23:06.272" v="165"/>
          <ac:spMkLst>
            <pc:docMk/>
            <pc:sldMk cId="2704692089" sldId="267"/>
            <ac:spMk id="5" creationId="{92A2FAE2-4D79-CE1A-3251-610291FD9176}"/>
          </ac:spMkLst>
        </pc:spChg>
        <pc:picChg chg="mod">
          <ac:chgData name="Yizhak D Cohen" userId="etq7TpKeSDoTjCPXBT9Fy78kRjAY8tvRjzgvW+YGDa4=" providerId="None" clId="Web-{1D28BB16-8528-470E-B233-246DF5A2DAFF}" dt="2024-12-18T04:07:58.643" v="652" actId="14100"/>
          <ac:picMkLst>
            <pc:docMk/>
            <pc:sldMk cId="2704692089" sldId="267"/>
            <ac:picMk id="4" creationId="{E13BD0D4-789E-0E26-FD00-AD05CBC1BA64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Yizhak D Cohen" userId="etq7TpKeSDoTjCPXBT9Fy78kRjAY8tvRjzgvW+YGDa4=" providerId="None" clId="Web-{1D28BB16-8528-470E-B233-246DF5A2DAFF}" dt="2024-12-18T03:23:05.506" v="164" actId="20577"/>
              <pc2:cmMkLst xmlns:pc2="http://schemas.microsoft.com/office/powerpoint/2019/9/main/command">
                <pc:docMk/>
                <pc:sldMk cId="2704692089" sldId="267"/>
                <pc2:cmMk id="{8A5AD676-769C-CE41-9112-C163A2031508}"/>
              </pc2:cmMkLst>
            </pc226:cmChg>
          </p:ext>
        </pc:extLst>
      </pc:sldChg>
      <pc:sldChg chg="modSp ord">
        <pc:chgData name="Yizhak D Cohen" userId="etq7TpKeSDoTjCPXBT9Fy78kRjAY8tvRjzgvW+YGDa4=" providerId="None" clId="Web-{1D28BB16-8528-470E-B233-246DF5A2DAFF}" dt="2024-12-18T04:17:21.979" v="870" actId="20577"/>
        <pc:sldMkLst>
          <pc:docMk/>
          <pc:sldMk cId="3252487826" sldId="268"/>
        </pc:sldMkLst>
        <pc:spChg chg="mod">
          <ac:chgData name="Yizhak D Cohen" userId="etq7TpKeSDoTjCPXBT9Fy78kRjAY8tvRjzgvW+YGDa4=" providerId="None" clId="Web-{1D28BB16-8528-470E-B233-246DF5A2DAFF}" dt="2024-12-18T04:17:21.979" v="870" actId="20577"/>
          <ac:spMkLst>
            <pc:docMk/>
            <pc:sldMk cId="3252487826" sldId="268"/>
            <ac:spMk id="2" creationId="{4D3BD5AC-BD35-5D93-EBAA-CE50A298BD3D}"/>
          </ac:spMkLst>
        </pc:spChg>
      </pc:sldChg>
      <pc:sldChg chg="modSp">
        <pc:chgData name="Yizhak D Cohen" userId="etq7TpKeSDoTjCPXBT9Fy78kRjAY8tvRjzgvW+YGDa4=" providerId="None" clId="Web-{1D28BB16-8528-470E-B233-246DF5A2DAFF}" dt="2024-12-18T03:09:15.840" v="104" actId="20577"/>
        <pc:sldMkLst>
          <pc:docMk/>
          <pc:sldMk cId="1416592431" sldId="269"/>
        </pc:sldMkLst>
        <pc:spChg chg="mod">
          <ac:chgData name="Yizhak D Cohen" userId="etq7TpKeSDoTjCPXBT9Fy78kRjAY8tvRjzgvW+YGDa4=" providerId="None" clId="Web-{1D28BB16-8528-470E-B233-246DF5A2DAFF}" dt="2024-12-18T03:09:15.840" v="104" actId="20577"/>
          <ac:spMkLst>
            <pc:docMk/>
            <pc:sldMk cId="1416592431" sldId="269"/>
            <ac:spMk id="3" creationId="{2D725ED1-BDDF-1DCF-5411-1B859FB6053F}"/>
          </ac:spMkLst>
        </pc:spChg>
      </pc:sldChg>
      <pc:sldChg chg="modSp">
        <pc:chgData name="Yizhak D Cohen" userId="etq7TpKeSDoTjCPXBT9Fy78kRjAY8tvRjzgvW+YGDa4=" providerId="None" clId="Web-{1D28BB16-8528-470E-B233-246DF5A2DAFF}" dt="2024-12-18T03:09:13.168" v="103" actId="20577"/>
        <pc:sldMkLst>
          <pc:docMk/>
          <pc:sldMk cId="1206392607" sldId="270"/>
        </pc:sldMkLst>
        <pc:spChg chg="mod">
          <ac:chgData name="Yizhak D Cohen" userId="etq7TpKeSDoTjCPXBT9Fy78kRjAY8tvRjzgvW+YGDa4=" providerId="None" clId="Web-{1D28BB16-8528-470E-B233-246DF5A2DAFF}" dt="2024-12-18T03:09:13.168" v="103" actId="20577"/>
          <ac:spMkLst>
            <pc:docMk/>
            <pc:sldMk cId="1206392607" sldId="270"/>
            <ac:spMk id="3" creationId="{50E3A4A2-DDDA-C9B6-6521-A85785C630D5}"/>
          </ac:spMkLst>
        </pc:spChg>
      </pc:sldChg>
      <pc:sldChg chg="modSp">
        <pc:chgData name="Yizhak D Cohen" userId="etq7TpKeSDoTjCPXBT9Fy78kRjAY8tvRjzgvW+YGDa4=" providerId="None" clId="Web-{1D28BB16-8528-470E-B233-246DF5A2DAFF}" dt="2024-12-18T03:09:02.808" v="101" actId="20577"/>
        <pc:sldMkLst>
          <pc:docMk/>
          <pc:sldMk cId="2033988045" sldId="273"/>
        </pc:sldMkLst>
        <pc:spChg chg="mod">
          <ac:chgData name="Yizhak D Cohen" userId="etq7TpKeSDoTjCPXBT9Fy78kRjAY8tvRjzgvW+YGDa4=" providerId="None" clId="Web-{1D28BB16-8528-470E-B233-246DF5A2DAFF}" dt="2024-12-18T03:09:02.808" v="101" actId="20577"/>
          <ac:spMkLst>
            <pc:docMk/>
            <pc:sldMk cId="2033988045" sldId="273"/>
            <ac:spMk id="109" creationId="{00000000-0000-0000-0000-000000000000}"/>
          </ac:spMkLst>
        </pc:spChg>
      </pc:sldChg>
      <pc:sldChg chg="modSp">
        <pc:chgData name="Yizhak D Cohen" userId="etq7TpKeSDoTjCPXBT9Fy78kRjAY8tvRjzgvW+YGDa4=" providerId="None" clId="Web-{1D28BB16-8528-470E-B233-246DF5A2DAFF}" dt="2024-12-18T03:03:40.551" v="11" actId="20577"/>
        <pc:sldMkLst>
          <pc:docMk/>
          <pc:sldMk cId="238408502" sldId="274"/>
        </pc:sldMkLst>
        <pc:spChg chg="mod">
          <ac:chgData name="Yizhak D Cohen" userId="etq7TpKeSDoTjCPXBT9Fy78kRjAY8tvRjzgvW+YGDa4=" providerId="None" clId="Web-{1D28BB16-8528-470E-B233-246DF5A2DAFF}" dt="2024-12-18T03:03:40.551" v="11" actId="20577"/>
          <ac:spMkLst>
            <pc:docMk/>
            <pc:sldMk cId="238408502" sldId="274"/>
            <ac:spMk id="3" creationId="{F1A99118-B9BF-1E5B-19B4-B4B28FFD451B}"/>
          </ac:spMkLst>
        </pc:spChg>
      </pc:sldChg>
      <pc:sldChg chg="modSp">
        <pc:chgData name="Yizhak D Cohen" userId="etq7TpKeSDoTjCPXBT9Fy78kRjAY8tvRjzgvW+YGDa4=" providerId="None" clId="Web-{1D28BB16-8528-470E-B233-246DF5A2DAFF}" dt="2024-12-18T04:24:35.446" v="1001" actId="20577"/>
        <pc:sldMkLst>
          <pc:docMk/>
          <pc:sldMk cId="2779335713" sldId="276"/>
        </pc:sldMkLst>
        <pc:spChg chg="mod">
          <ac:chgData name="Yizhak D Cohen" userId="etq7TpKeSDoTjCPXBT9Fy78kRjAY8tvRjzgvW+YGDa4=" providerId="None" clId="Web-{1D28BB16-8528-470E-B233-246DF5A2DAFF}" dt="2024-12-18T04:17:26.088" v="871" actId="20577"/>
          <ac:spMkLst>
            <pc:docMk/>
            <pc:sldMk cId="2779335713" sldId="276"/>
            <ac:spMk id="2" creationId="{006B3E69-62C1-2B50-4216-31D937548D30}"/>
          </ac:spMkLst>
        </pc:spChg>
        <pc:spChg chg="mod">
          <ac:chgData name="Yizhak D Cohen" userId="etq7TpKeSDoTjCPXBT9Fy78kRjAY8tvRjzgvW+YGDa4=" providerId="None" clId="Web-{1D28BB16-8528-470E-B233-246DF5A2DAFF}" dt="2024-12-18T04:24:35.446" v="1001" actId="20577"/>
          <ac:spMkLst>
            <pc:docMk/>
            <pc:sldMk cId="2779335713" sldId="276"/>
            <ac:spMk id="3" creationId="{3CB67F32-91A7-51BB-D784-D61B2E752082}"/>
          </ac:spMkLst>
        </pc:spChg>
      </pc:sldChg>
      <pc:sldChg chg="modSp">
        <pc:chgData name="Yizhak D Cohen" userId="etq7TpKeSDoTjCPXBT9Fy78kRjAY8tvRjzgvW+YGDa4=" providerId="None" clId="Web-{1D28BB16-8528-470E-B233-246DF5A2DAFF}" dt="2024-12-18T03:09:08.558" v="102" actId="20577"/>
        <pc:sldMkLst>
          <pc:docMk/>
          <pc:sldMk cId="1260281530" sldId="277"/>
        </pc:sldMkLst>
        <pc:spChg chg="mod">
          <ac:chgData name="Yizhak D Cohen" userId="etq7TpKeSDoTjCPXBT9Fy78kRjAY8tvRjzgvW+YGDa4=" providerId="None" clId="Web-{1D28BB16-8528-470E-B233-246DF5A2DAFF}" dt="2024-12-18T03:09:08.558" v="102" actId="20577"/>
          <ac:spMkLst>
            <pc:docMk/>
            <pc:sldMk cId="1260281530" sldId="277"/>
            <ac:spMk id="6" creationId="{0F8BFE45-667F-CCD1-D048-85C8259609A7}"/>
          </ac:spMkLst>
        </pc:spChg>
      </pc:sldChg>
      <pc:sldChg chg="modSp">
        <pc:chgData name="Yizhak D Cohen" userId="etq7TpKeSDoTjCPXBT9Fy78kRjAY8tvRjzgvW+YGDa4=" providerId="None" clId="Web-{1D28BB16-8528-470E-B233-246DF5A2DAFF}" dt="2024-12-18T04:12:53.898" v="756" actId="20577"/>
        <pc:sldMkLst>
          <pc:docMk/>
          <pc:sldMk cId="2469703250" sldId="278"/>
        </pc:sldMkLst>
        <pc:spChg chg="mod">
          <ac:chgData name="Yizhak D Cohen" userId="etq7TpKeSDoTjCPXBT9Fy78kRjAY8tvRjzgvW+YGDa4=" providerId="None" clId="Web-{1D28BB16-8528-470E-B233-246DF5A2DAFF}" dt="2024-12-18T04:12:53.898" v="756" actId="20577"/>
          <ac:spMkLst>
            <pc:docMk/>
            <pc:sldMk cId="2469703250" sldId="278"/>
            <ac:spMk id="3" creationId="{9184CAED-60CB-F426-7987-1455A9848DBE}"/>
          </ac:spMkLst>
        </pc:spChg>
      </pc:sldChg>
      <pc:sldChg chg="modSp">
        <pc:chgData name="Yizhak D Cohen" userId="etq7TpKeSDoTjCPXBT9Fy78kRjAY8tvRjzgvW+YGDa4=" providerId="None" clId="Web-{1D28BB16-8528-470E-B233-246DF5A2DAFF}" dt="2024-12-18T04:47:48.995" v="1682" actId="20577"/>
        <pc:sldMkLst>
          <pc:docMk/>
          <pc:sldMk cId="4172422312" sldId="279"/>
        </pc:sldMkLst>
        <pc:spChg chg="mod">
          <ac:chgData name="Yizhak D Cohen" userId="etq7TpKeSDoTjCPXBT9Fy78kRjAY8tvRjzgvW+YGDa4=" providerId="None" clId="Web-{1D28BB16-8528-470E-B233-246DF5A2DAFF}" dt="2024-12-18T03:24:31.309" v="183" actId="20577"/>
          <ac:spMkLst>
            <pc:docMk/>
            <pc:sldMk cId="4172422312" sldId="279"/>
            <ac:spMk id="2" creationId="{3D5CB08D-6FCD-5B23-BA3F-F5F6AB93ADDE}"/>
          </ac:spMkLst>
        </pc:spChg>
        <pc:spChg chg="mod">
          <ac:chgData name="Yizhak D Cohen" userId="etq7TpKeSDoTjCPXBT9Fy78kRjAY8tvRjzgvW+YGDa4=" providerId="None" clId="Web-{1D28BB16-8528-470E-B233-246DF5A2DAFF}" dt="2024-12-18T04:47:48.995" v="1682" actId="20577"/>
          <ac:spMkLst>
            <pc:docMk/>
            <pc:sldMk cId="4172422312" sldId="279"/>
            <ac:spMk id="3" creationId="{E39CD91E-002E-25B1-39DF-82CC6D6EEA80}"/>
          </ac:spMkLst>
        </pc:spChg>
      </pc:sldChg>
      <pc:sldChg chg="modSp ord">
        <pc:chgData name="Yizhak D Cohen" userId="etq7TpKeSDoTjCPXBT9Fy78kRjAY8tvRjzgvW+YGDa4=" providerId="None" clId="Web-{1D28BB16-8528-470E-B233-246DF5A2DAFF}" dt="2024-12-18T04:17:03.462" v="869" actId="20577"/>
        <pc:sldMkLst>
          <pc:docMk/>
          <pc:sldMk cId="3939924030" sldId="280"/>
        </pc:sldMkLst>
        <pc:spChg chg="mod">
          <ac:chgData name="Yizhak D Cohen" userId="etq7TpKeSDoTjCPXBT9Fy78kRjAY8tvRjzgvW+YGDa4=" providerId="None" clId="Web-{1D28BB16-8528-470E-B233-246DF5A2DAFF}" dt="2024-12-18T03:24:27.496" v="181" actId="20577"/>
          <ac:spMkLst>
            <pc:docMk/>
            <pc:sldMk cId="3939924030" sldId="280"/>
            <ac:spMk id="2" creationId="{4BA00B34-44A6-A7A5-A285-A66A511EF2A5}"/>
          </ac:spMkLst>
        </pc:spChg>
        <pc:spChg chg="mod">
          <ac:chgData name="Yizhak D Cohen" userId="etq7TpKeSDoTjCPXBT9Fy78kRjAY8tvRjzgvW+YGDa4=" providerId="None" clId="Web-{1D28BB16-8528-470E-B233-246DF5A2DAFF}" dt="2024-12-18T04:17:03.462" v="869" actId="20577"/>
          <ac:spMkLst>
            <pc:docMk/>
            <pc:sldMk cId="3939924030" sldId="280"/>
            <ac:spMk id="3" creationId="{0700CBA2-D48C-2B04-3E00-82DB2B7A170F}"/>
          </ac:spMkLst>
        </pc:spChg>
      </pc:sldChg>
      <pc:sldChg chg="modSp">
        <pc:chgData name="Yizhak D Cohen" userId="etq7TpKeSDoTjCPXBT9Fy78kRjAY8tvRjzgvW+YGDa4=" providerId="None" clId="Web-{1D28BB16-8528-470E-B233-246DF5A2DAFF}" dt="2024-12-18T03:08:54.370" v="99" actId="20577"/>
        <pc:sldMkLst>
          <pc:docMk/>
          <pc:sldMk cId="4228851430" sldId="281"/>
        </pc:sldMkLst>
        <pc:spChg chg="mod">
          <ac:chgData name="Yizhak D Cohen" userId="etq7TpKeSDoTjCPXBT9Fy78kRjAY8tvRjzgvW+YGDa4=" providerId="None" clId="Web-{1D28BB16-8528-470E-B233-246DF5A2DAFF}" dt="2024-12-18T03:08:54.370" v="99" actId="20577"/>
          <ac:spMkLst>
            <pc:docMk/>
            <pc:sldMk cId="4228851430" sldId="281"/>
            <ac:spMk id="3" creationId="{84718ABE-32DB-727D-2D09-EF5C0F960C0C}"/>
          </ac:spMkLst>
        </pc:spChg>
      </pc:sldChg>
    </pc:docChg>
  </pc:docChgLst>
  <pc:docChgLst>
    <pc:chgData name="Yizhak D Cohen" userId="etq7TpKeSDoTjCPXBT9Fy78kRjAY8tvRjzgvW+YGDa4=" providerId="None" clId="Web-{7D41B0FA-3EAD-46BF-B75D-D4D819320AF0}"/>
    <pc:docChg chg="delSld modSld sldOrd">
      <pc:chgData name="Yizhak D Cohen" userId="etq7TpKeSDoTjCPXBT9Fy78kRjAY8tvRjzgvW+YGDa4=" providerId="None" clId="Web-{7D41B0FA-3EAD-46BF-B75D-D4D819320AF0}" dt="2024-12-18T01:55:51.055" v="110" actId="14100"/>
      <pc:docMkLst>
        <pc:docMk/>
      </pc:docMkLst>
      <pc:sldChg chg="del">
        <pc:chgData name="Yizhak D Cohen" userId="etq7TpKeSDoTjCPXBT9Fy78kRjAY8tvRjzgvW+YGDa4=" providerId="None" clId="Web-{7D41B0FA-3EAD-46BF-B75D-D4D819320AF0}" dt="2024-12-18T01:31:57.257" v="0"/>
        <pc:sldMkLst>
          <pc:docMk/>
          <pc:sldMk cId="0" sldId="257"/>
        </pc:sldMkLst>
      </pc:sldChg>
      <pc:sldChg chg="modSp">
        <pc:chgData name="Yizhak D Cohen" userId="etq7TpKeSDoTjCPXBT9Fy78kRjAY8tvRjzgvW+YGDa4=" providerId="None" clId="Web-{7D41B0FA-3EAD-46BF-B75D-D4D819320AF0}" dt="2024-12-18T01:33:22.576" v="12" actId="20577"/>
        <pc:sldMkLst>
          <pc:docMk/>
          <pc:sldMk cId="0" sldId="266"/>
        </pc:sldMkLst>
        <pc:spChg chg="mod">
          <ac:chgData name="Yizhak D Cohen" userId="etq7TpKeSDoTjCPXBT9Fy78kRjAY8tvRjzgvW+YGDa4=" providerId="None" clId="Web-{7D41B0FA-3EAD-46BF-B75D-D4D819320AF0}" dt="2024-12-18T01:33:22.576" v="12" actId="20577"/>
          <ac:spMkLst>
            <pc:docMk/>
            <pc:sldMk cId="0" sldId="266"/>
            <ac:spMk id="114" creationId="{00000000-0000-0000-0000-000000000000}"/>
          </ac:spMkLst>
        </pc:spChg>
      </pc:sldChg>
      <pc:sldChg chg="ord">
        <pc:chgData name="Yizhak D Cohen" userId="etq7TpKeSDoTjCPXBT9Fy78kRjAY8tvRjzgvW+YGDa4=" providerId="None" clId="Web-{7D41B0FA-3EAD-46BF-B75D-D4D819320AF0}" dt="2024-12-18T01:33:14.857" v="8"/>
        <pc:sldMkLst>
          <pc:docMk/>
          <pc:sldMk cId="3252487826" sldId="268"/>
        </pc:sldMkLst>
      </pc:sldChg>
      <pc:sldChg chg="addSp modSp">
        <pc:chgData name="Yizhak D Cohen" userId="etq7TpKeSDoTjCPXBT9Fy78kRjAY8tvRjzgvW+YGDa4=" providerId="None" clId="Web-{7D41B0FA-3EAD-46BF-B75D-D4D819320AF0}" dt="2024-12-18T01:55:51.055" v="110" actId="14100"/>
        <pc:sldMkLst>
          <pc:docMk/>
          <pc:sldMk cId="2779335713" sldId="276"/>
        </pc:sldMkLst>
        <pc:spChg chg="mod">
          <ac:chgData name="Yizhak D Cohen" userId="etq7TpKeSDoTjCPXBT9Fy78kRjAY8tvRjzgvW+YGDa4=" providerId="None" clId="Web-{7D41B0FA-3EAD-46BF-B75D-D4D819320AF0}" dt="2024-12-18T01:35:25.429" v="37" actId="1076"/>
          <ac:spMkLst>
            <pc:docMk/>
            <pc:sldMk cId="2779335713" sldId="276"/>
            <ac:spMk id="2" creationId="{006B3E69-62C1-2B50-4216-31D937548D30}"/>
          </ac:spMkLst>
        </pc:spChg>
        <pc:spChg chg="add mod">
          <ac:chgData name="Yizhak D Cohen" userId="etq7TpKeSDoTjCPXBT9Fy78kRjAY8tvRjzgvW+YGDa4=" providerId="None" clId="Web-{7D41B0FA-3EAD-46BF-B75D-D4D819320AF0}" dt="2024-12-18T01:55:51.055" v="110" actId="14100"/>
          <ac:spMkLst>
            <pc:docMk/>
            <pc:sldMk cId="2779335713" sldId="276"/>
            <ac:spMk id="3" creationId="{3CB67F32-91A7-51BB-D784-D61B2E752082}"/>
          </ac:spMkLst>
        </pc:spChg>
        <pc:picChg chg="mod">
          <ac:chgData name="Yizhak D Cohen" userId="etq7TpKeSDoTjCPXBT9Fy78kRjAY8tvRjzgvW+YGDa4=" providerId="None" clId="Web-{7D41B0FA-3EAD-46BF-B75D-D4D819320AF0}" dt="2024-12-18T01:55:48.539" v="109" actId="1076"/>
          <ac:picMkLst>
            <pc:docMk/>
            <pc:sldMk cId="2779335713" sldId="276"/>
            <ac:picMk id="5" creationId="{FA41BF74-4B1C-153E-C61A-DFA42A7EBECD}"/>
          </ac:picMkLst>
        </pc:picChg>
      </pc:sldChg>
      <pc:sldChg chg="modSp ord">
        <pc:chgData name="Yizhak D Cohen" userId="etq7TpKeSDoTjCPXBT9Fy78kRjAY8tvRjzgvW+YGDa4=" providerId="None" clId="Web-{7D41B0FA-3EAD-46BF-B75D-D4D819320AF0}" dt="2024-12-18T01:33:42.593" v="17" actId="20577"/>
        <pc:sldMkLst>
          <pc:docMk/>
          <pc:sldMk cId="2469703250" sldId="278"/>
        </pc:sldMkLst>
        <pc:spChg chg="mod">
          <ac:chgData name="Yizhak D Cohen" userId="etq7TpKeSDoTjCPXBT9Fy78kRjAY8tvRjzgvW+YGDa4=" providerId="None" clId="Web-{7D41B0FA-3EAD-46BF-B75D-D4D819320AF0}" dt="2024-12-18T01:33:42.593" v="17" actId="20577"/>
          <ac:spMkLst>
            <pc:docMk/>
            <pc:sldMk cId="2469703250" sldId="278"/>
            <ac:spMk id="3" creationId="{9184CAED-60CB-F426-7987-1455A9848DBE}"/>
          </ac:spMkLst>
        </pc:spChg>
      </pc:sldChg>
      <pc:sldChg chg="ord">
        <pc:chgData name="Yizhak D Cohen" userId="etq7TpKeSDoTjCPXBT9Fy78kRjAY8tvRjzgvW+YGDa4=" providerId="None" clId="Web-{7D41B0FA-3EAD-46BF-B75D-D4D819320AF0}" dt="2024-12-18T01:33:12.372" v="7"/>
        <pc:sldMkLst>
          <pc:docMk/>
          <pc:sldMk cId="3939924030" sldId="280"/>
        </pc:sldMkLst>
      </pc:sldChg>
    </pc:docChg>
  </pc:docChgLst>
  <pc:docChgLst>
    <pc:chgData name="Kaitlin Q Pulmano" userId="FKshofzFzqzsRb8+TBdeIMUegKuWoeuos4xJmJDW1tI=" providerId="None" clId="Web-{70A8AEF8-8500-4E37-B1F0-142D764CA09A}"/>
    <pc:docChg chg="addSld modSld">
      <pc:chgData name="Kaitlin Q Pulmano" userId="FKshofzFzqzsRb8+TBdeIMUegKuWoeuos4xJmJDW1tI=" providerId="None" clId="Web-{70A8AEF8-8500-4E37-B1F0-142D764CA09A}" dt="2024-12-15T23:47:50.619" v="36" actId="20577"/>
      <pc:docMkLst>
        <pc:docMk/>
      </pc:docMkLst>
      <pc:sldChg chg="modSp">
        <pc:chgData name="Kaitlin Q Pulmano" userId="FKshofzFzqzsRb8+TBdeIMUegKuWoeuos4xJmJDW1tI=" providerId="None" clId="Web-{70A8AEF8-8500-4E37-B1F0-142D764CA09A}" dt="2024-12-15T23:47:06.915" v="15" actId="20577"/>
        <pc:sldMkLst>
          <pc:docMk/>
          <pc:sldMk cId="0" sldId="257"/>
        </pc:sldMkLst>
      </pc:sldChg>
      <pc:sldChg chg="modSp">
        <pc:chgData name="Kaitlin Q Pulmano" userId="FKshofzFzqzsRb8+TBdeIMUegKuWoeuos4xJmJDW1tI=" providerId="None" clId="Web-{70A8AEF8-8500-4E37-B1F0-142D764CA09A}" dt="2024-12-15T23:46:48.211" v="12" actId="20577"/>
        <pc:sldMkLst>
          <pc:docMk/>
          <pc:sldMk cId="0" sldId="258"/>
        </pc:sldMkLst>
        <pc:spChg chg="mod">
          <ac:chgData name="Kaitlin Q Pulmano" userId="FKshofzFzqzsRb8+TBdeIMUegKuWoeuos4xJmJDW1tI=" providerId="None" clId="Web-{70A8AEF8-8500-4E37-B1F0-142D764CA09A}" dt="2024-12-15T23:46:48.211" v="12" actId="20577"/>
          <ac:spMkLst>
            <pc:docMk/>
            <pc:sldMk cId="0" sldId="258"/>
            <ac:spMk id="66" creationId="{00000000-0000-0000-0000-000000000000}"/>
          </ac:spMkLst>
        </pc:spChg>
      </pc:sldChg>
      <pc:sldChg chg="modSp new">
        <pc:chgData name="Kaitlin Q Pulmano" userId="FKshofzFzqzsRb8+TBdeIMUegKuWoeuos4xJmJDW1tI=" providerId="None" clId="Web-{70A8AEF8-8500-4E37-B1F0-142D764CA09A}" dt="2024-12-15T23:47:50.619" v="36" actId="20577"/>
        <pc:sldMkLst>
          <pc:docMk/>
          <pc:sldMk cId="112562510" sldId="272"/>
        </pc:sldMkLst>
        <pc:spChg chg="mod">
          <ac:chgData name="Kaitlin Q Pulmano" userId="FKshofzFzqzsRb8+TBdeIMUegKuWoeuos4xJmJDW1tI=" providerId="None" clId="Web-{70A8AEF8-8500-4E37-B1F0-142D764CA09A}" dt="2024-12-15T23:47:50.619" v="36" actId="20577"/>
          <ac:spMkLst>
            <pc:docMk/>
            <pc:sldMk cId="112562510" sldId="272"/>
            <ac:spMk id="2" creationId="{0DB70EC9-239E-571F-6480-0EF708F7186C}"/>
          </ac:spMkLst>
        </pc:spChg>
      </pc:sldChg>
    </pc:docChg>
  </pc:docChgLst>
  <pc:docChgLst>
    <pc:chgData name="Kaitlin Q Pulmano" userId="FKshofzFzqzsRb8+TBdeIMUegKuWoeuos4xJmJDW1tI=" providerId="None" clId="Web-{39B03568-B02A-4449-91CB-5DAF58B1C1FD}"/>
    <pc:docChg chg="modSld">
      <pc:chgData name="Kaitlin Q Pulmano" userId="FKshofzFzqzsRb8+TBdeIMUegKuWoeuos4xJmJDW1tI=" providerId="None" clId="Web-{39B03568-B02A-4449-91CB-5DAF58B1C1FD}" dt="2024-12-16T03:01:14.067" v="33" actId="20577"/>
      <pc:docMkLst>
        <pc:docMk/>
      </pc:docMkLst>
      <pc:sldChg chg="modSp">
        <pc:chgData name="Kaitlin Q Pulmano" userId="FKshofzFzqzsRb8+TBdeIMUegKuWoeuos4xJmJDW1tI=" providerId="None" clId="Web-{39B03568-B02A-4449-91CB-5DAF58B1C1FD}" dt="2024-12-16T03:01:14.067" v="33" actId="20577"/>
        <pc:sldMkLst>
          <pc:docMk/>
          <pc:sldMk cId="4070812092" sldId="271"/>
        </pc:sldMkLst>
        <pc:spChg chg="mod">
          <ac:chgData name="Kaitlin Q Pulmano" userId="FKshofzFzqzsRb8+TBdeIMUegKuWoeuos4xJmJDW1tI=" providerId="None" clId="Web-{39B03568-B02A-4449-91CB-5DAF58B1C1FD}" dt="2024-12-16T03:01:14.067" v="33" actId="20577"/>
          <ac:spMkLst>
            <pc:docMk/>
            <pc:sldMk cId="4070812092" sldId="271"/>
            <ac:spMk id="7" creationId="{BDC4FA7B-B06E-7F94-8670-5B885A7C726F}"/>
          </ac:spMkLst>
        </pc:spChg>
      </pc:sldChg>
      <pc:sldChg chg="modSp">
        <pc:chgData name="Kaitlin Q Pulmano" userId="FKshofzFzqzsRb8+TBdeIMUegKuWoeuos4xJmJDW1tI=" providerId="None" clId="Web-{39B03568-B02A-4449-91CB-5DAF58B1C1FD}" dt="2024-12-16T03:00:29.752" v="20" actId="20577"/>
        <pc:sldMkLst>
          <pc:docMk/>
          <pc:sldMk cId="1260281530" sldId="277"/>
        </pc:sldMkLst>
        <pc:spChg chg="mod">
          <ac:chgData name="Kaitlin Q Pulmano" userId="FKshofzFzqzsRb8+TBdeIMUegKuWoeuos4xJmJDW1tI=" providerId="None" clId="Web-{39B03568-B02A-4449-91CB-5DAF58B1C1FD}" dt="2024-12-16T03:00:29.752" v="20" actId="20577"/>
          <ac:spMkLst>
            <pc:docMk/>
            <pc:sldMk cId="1260281530" sldId="277"/>
            <ac:spMk id="6" creationId="{0F8BFE45-667F-CCD1-D048-85C8259609A7}"/>
          </ac:spMkLst>
        </pc:spChg>
      </pc:sldChg>
    </pc:docChg>
  </pc:docChgLst>
  <pc:docChgLst>
    <pc:chgData name="Yizhak D Cohen" userId="etq7TpKeSDoTjCPXBT9Fy78kRjAY8tvRjzgvW+YGDa4=" providerId="None" clId="Web-{E45D9BF0-F3A7-4AD2-B95C-70BA05CE7632}"/>
    <pc:docChg chg="modSld">
      <pc:chgData name="Yizhak D Cohen" userId="etq7TpKeSDoTjCPXBT9Fy78kRjAY8tvRjzgvW+YGDa4=" providerId="None" clId="Web-{E45D9BF0-F3A7-4AD2-B95C-70BA05CE7632}" dt="2024-12-18T21:55:15.281" v="8" actId="20577"/>
      <pc:docMkLst>
        <pc:docMk/>
      </pc:docMkLst>
      <pc:sldChg chg="modSp">
        <pc:chgData name="Yizhak D Cohen" userId="etq7TpKeSDoTjCPXBT9Fy78kRjAY8tvRjzgvW+YGDa4=" providerId="None" clId="Web-{E45D9BF0-F3A7-4AD2-B95C-70BA05CE7632}" dt="2024-12-18T21:55:15.281" v="8" actId="20577"/>
        <pc:sldMkLst>
          <pc:docMk/>
          <pc:sldMk cId="4070812092" sldId="271"/>
        </pc:sldMkLst>
        <pc:spChg chg="mod">
          <ac:chgData name="Yizhak D Cohen" userId="etq7TpKeSDoTjCPXBT9Fy78kRjAY8tvRjzgvW+YGDa4=" providerId="None" clId="Web-{E45D9BF0-F3A7-4AD2-B95C-70BA05CE7632}" dt="2024-12-18T21:55:15.281" v="8" actId="20577"/>
          <ac:spMkLst>
            <pc:docMk/>
            <pc:sldMk cId="4070812092" sldId="271"/>
            <ac:spMk id="7" creationId="{BDC4FA7B-B06E-7F94-8670-5B885A7C726F}"/>
          </ac:spMkLst>
        </pc:spChg>
      </pc:sldChg>
    </pc:docChg>
  </pc:docChgLst>
  <pc:docChgLst>
    <pc:chgData name="Kaitlin Q Pulmano" userId="FKshofzFzqzsRb8+TBdeIMUegKuWoeuos4xJmJDW1tI=" providerId="None" clId="Web-{E35E5472-4CCC-4037-A47E-75B865774E26}"/>
    <pc:docChg chg="modSld addMainMaster delMainMaster">
      <pc:chgData name="Kaitlin Q Pulmano" userId="FKshofzFzqzsRb8+TBdeIMUegKuWoeuos4xJmJDW1tI=" providerId="None" clId="Web-{E35E5472-4CCC-4037-A47E-75B865774E26}" dt="2024-12-16T01:59:18.911" v="122" actId="1076"/>
      <pc:docMkLst>
        <pc:docMk/>
      </pc:docMkLst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0" sldId="256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56"/>
            <ac:spMk id="54" creationId="{00000000-0000-0000-0000-000000000000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56"/>
            <ac:spMk id="55" creationId="{00000000-0000-0000-0000-000000000000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5:22.386" v="71" actId="20577"/>
        <pc:sldMkLst>
          <pc:docMk/>
          <pc:sldMk cId="0" sldId="257"/>
        </pc:sldMkLst>
      </pc:sldChg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0" sldId="258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58"/>
            <ac:spMk id="66" creationId="{00000000-0000-0000-0000-000000000000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58"/>
            <ac:spMk id="67" creationId="{00000000-0000-0000-0000-000000000000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0" sldId="259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59"/>
            <ac:spMk id="72" creationId="{00000000-0000-0000-0000-000000000000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59"/>
            <ac:spMk id="73" creationId="{00000000-0000-0000-0000-000000000000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0" sldId="260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60"/>
            <ac:spMk id="78" creationId="{00000000-0000-0000-0000-000000000000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60"/>
            <ac:spMk id="79" creationId="{00000000-0000-0000-0000-000000000000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0" sldId="261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61"/>
            <ac:spMk id="84" creationId="{00000000-0000-0000-0000-000000000000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61"/>
            <ac:spMk id="85" creationId="{00000000-0000-0000-0000-000000000000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0" sldId="266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66"/>
            <ac:spMk id="114" creationId="{00000000-0000-0000-0000-000000000000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0" sldId="266"/>
            <ac:spMk id="115" creationId="{00000000-0000-0000-0000-000000000000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2704692089" sldId="267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2704692089" sldId="267"/>
            <ac:spMk id="2" creationId="{37288525-A694-E7FE-56D3-03FFB0E19D1C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2704692089" sldId="267"/>
            <ac:spMk id="3" creationId="{9D558F82-60D0-4995-B662-B44B82513323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6:05.841" v="74" actId="1076"/>
        <pc:sldMkLst>
          <pc:docMk/>
          <pc:sldMk cId="3252487826" sldId="268"/>
        </pc:sldMkLst>
        <pc:spChg chg="mod ord">
          <ac:chgData name="Kaitlin Q Pulmano" userId="FKshofzFzqzsRb8+TBdeIMUegKuWoeuos4xJmJDW1tI=" providerId="None" clId="Web-{E35E5472-4CCC-4037-A47E-75B865774E26}" dt="2024-12-16T01:56:05.841" v="74" actId="1076"/>
          <ac:spMkLst>
            <pc:docMk/>
            <pc:sldMk cId="3252487826" sldId="268"/>
            <ac:spMk id="2" creationId="{4D3BD5AC-BD35-5D93-EBAA-CE50A298BD3D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3252487826" sldId="268"/>
            <ac:spMk id="3" creationId="{860DBA92-FC58-D1E0-1D21-86EA6CAA5F9A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8:31.378" v="115" actId="1076"/>
        <pc:sldMkLst>
          <pc:docMk/>
          <pc:sldMk cId="1416592431" sldId="269"/>
        </pc:sldMkLst>
        <pc:spChg chg="mod ord">
          <ac:chgData name="Kaitlin Q Pulmano" userId="FKshofzFzqzsRb8+TBdeIMUegKuWoeuos4xJmJDW1tI=" providerId="None" clId="Web-{E35E5472-4CCC-4037-A47E-75B865774E26}" dt="2024-12-16T01:56:51.890" v="80" actId="1076"/>
          <ac:spMkLst>
            <pc:docMk/>
            <pc:sldMk cId="1416592431" sldId="269"/>
            <ac:spMk id="2" creationId="{8401ABA8-F696-C7C4-5EEA-DD70BF4CEAFF}"/>
          </ac:spMkLst>
        </pc:spChg>
        <pc:spChg chg="mod ord">
          <ac:chgData name="Kaitlin Q Pulmano" userId="FKshofzFzqzsRb8+TBdeIMUegKuWoeuos4xJmJDW1tI=" providerId="None" clId="Web-{E35E5472-4CCC-4037-A47E-75B865774E26}" dt="2024-12-16T01:58:31.378" v="115" actId="1076"/>
          <ac:spMkLst>
            <pc:docMk/>
            <pc:sldMk cId="1416592431" sldId="269"/>
            <ac:spMk id="3" creationId="{2D725ED1-BDDF-1DCF-5411-1B859FB6053F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8:58.145" v="120" actId="20577"/>
        <pc:sldMkLst>
          <pc:docMk/>
          <pc:sldMk cId="1206392607" sldId="270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1206392607" sldId="270"/>
            <ac:spMk id="2" creationId="{9AA0BA26-2AC8-E127-A0A2-1AEB5347CE77}"/>
          </ac:spMkLst>
        </pc:spChg>
        <pc:spChg chg="mod ord">
          <ac:chgData name="Kaitlin Q Pulmano" userId="FKshofzFzqzsRb8+TBdeIMUegKuWoeuos4xJmJDW1tI=" providerId="None" clId="Web-{E35E5472-4CCC-4037-A47E-75B865774E26}" dt="2024-12-16T01:58:58.145" v="120" actId="20577"/>
          <ac:spMkLst>
            <pc:docMk/>
            <pc:sldMk cId="1206392607" sldId="270"/>
            <ac:spMk id="3" creationId="{50E3A4A2-DDDA-C9B6-6521-A85785C630D5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2:49.896" v="65" actId="20577"/>
        <pc:sldMkLst>
          <pc:docMk/>
          <pc:sldMk cId="4070812092" sldId="271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4070812092" sldId="271"/>
            <ac:spMk id="2" creationId="{60228614-8814-5708-1E4A-3702B4E39C9A}"/>
          </ac:spMkLst>
        </pc:spChg>
        <pc:spChg chg="mod">
          <ac:chgData name="Kaitlin Q Pulmano" userId="FKshofzFzqzsRb8+TBdeIMUegKuWoeuos4xJmJDW1tI=" providerId="None" clId="Web-{E35E5472-4CCC-4037-A47E-75B865774E26}" dt="2024-12-16T01:52:49.896" v="65" actId="20577"/>
          <ac:spMkLst>
            <pc:docMk/>
            <pc:sldMk cId="4070812092" sldId="271"/>
            <ac:spMk id="7" creationId="{BDC4FA7B-B06E-7F94-8670-5B885A7C726F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3:05.662" v="67" actId="20577"/>
        <pc:sldMkLst>
          <pc:docMk/>
          <pc:sldMk cId="112562510" sldId="272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112562510" sldId="272"/>
            <ac:spMk id="2" creationId="{0DB70EC9-239E-571F-6480-0EF708F7186C}"/>
          </ac:spMkLst>
        </pc:spChg>
        <pc:spChg chg="mod ord">
          <ac:chgData name="Kaitlin Q Pulmano" userId="FKshofzFzqzsRb8+TBdeIMUegKuWoeuos4xJmJDW1tI=" providerId="None" clId="Web-{E35E5472-4CCC-4037-A47E-75B865774E26}" dt="2024-12-16T01:53:05.662" v="67" actId="20577"/>
          <ac:spMkLst>
            <pc:docMk/>
            <pc:sldMk cId="112562510" sldId="272"/>
            <ac:spMk id="3" creationId="{9814BC3F-1396-010E-358C-A6255B05E111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2033988045" sldId="273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2033988045" sldId="273"/>
            <ac:spMk id="108" creationId="{00000000-0000-0000-0000-000000000000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2033988045" sldId="273"/>
            <ac:spMk id="109" creationId="{00000000-0000-0000-0000-000000000000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5:42.543" v="72" actId="1076"/>
        <pc:sldMkLst>
          <pc:docMk/>
          <pc:sldMk cId="238408502" sldId="274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238408502" sldId="274"/>
            <ac:spMk id="2" creationId="{1CB566FE-49D9-7792-2147-27FA570171A2}"/>
          </ac:spMkLst>
        </pc:spChg>
        <pc:spChg chg="mod ord">
          <ac:chgData name="Kaitlin Q Pulmano" userId="FKshofzFzqzsRb8+TBdeIMUegKuWoeuos4xJmJDW1tI=" providerId="None" clId="Web-{E35E5472-4CCC-4037-A47E-75B865774E26}" dt="2024-12-16T01:55:42.543" v="72" actId="1076"/>
          <ac:spMkLst>
            <pc:docMk/>
            <pc:sldMk cId="238408502" sldId="274"/>
            <ac:spMk id="3" creationId="{F1A99118-B9BF-1E5B-19B4-B4B28FFD451B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485001434" sldId="275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485001434" sldId="275"/>
            <ac:spMk id="2" creationId="{31567E1A-B54F-C766-A4FC-1BCC24BFDDF1}"/>
          </ac:spMkLst>
        </pc:spChg>
      </pc:sldChg>
      <pc:sldChg chg="delSp modSp mod modClrScheme chgLayout">
        <pc:chgData name="Kaitlin Q Pulmano" userId="FKshofzFzqzsRb8+TBdeIMUegKuWoeuos4xJmJDW1tI=" providerId="None" clId="Web-{E35E5472-4CCC-4037-A47E-75B865774E26}" dt="2024-12-16T01:55:59.216" v="73"/>
        <pc:sldMkLst>
          <pc:docMk/>
          <pc:sldMk cId="2779335713" sldId="276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2779335713" sldId="276"/>
            <ac:spMk id="2" creationId="{006B3E69-62C1-2B50-4216-31D937548D30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9:18.911" v="122" actId="1076"/>
        <pc:sldMkLst>
          <pc:docMk/>
          <pc:sldMk cId="1260281530" sldId="277"/>
        </pc:sldMkLst>
        <pc:spChg chg="mod ord">
          <ac:chgData name="Kaitlin Q Pulmano" userId="FKshofzFzqzsRb8+TBdeIMUegKuWoeuos4xJmJDW1tI=" providerId="None" clId="Web-{E35E5472-4CCC-4037-A47E-75B865774E26}" dt="2024-12-16T01:59:18.911" v="122" actId="1076"/>
          <ac:spMkLst>
            <pc:docMk/>
            <pc:sldMk cId="1260281530" sldId="277"/>
            <ac:spMk id="2" creationId="{5E7D3202-00FA-70E1-B4C8-314C4AE4958D}"/>
          </ac:spMkLst>
        </pc:spChg>
        <pc:spChg chg="mod">
          <ac:chgData name="Kaitlin Q Pulmano" userId="FKshofzFzqzsRb8+TBdeIMUegKuWoeuos4xJmJDW1tI=" providerId="None" clId="Web-{E35E5472-4CCC-4037-A47E-75B865774E26}" dt="2024-12-16T01:44:18.548" v="26" actId="20577"/>
          <ac:spMkLst>
            <pc:docMk/>
            <pc:sldMk cId="1260281530" sldId="277"/>
            <ac:spMk id="6" creationId="{0F8BFE45-667F-CCD1-D048-85C8259609A7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2469703250" sldId="278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2469703250" sldId="278"/>
            <ac:spMk id="2" creationId="{025EE867-8982-579E-07E1-BB6B84B0790C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2469703250" sldId="278"/>
            <ac:spMk id="3" creationId="{9184CAED-60CB-F426-7987-1455A9848DBE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4172422312" sldId="279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4172422312" sldId="279"/>
            <ac:spMk id="2" creationId="{3D5CB08D-6FCD-5B23-BA3F-F5F6AB93ADDE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4172422312" sldId="279"/>
            <ac:spMk id="3" creationId="{E39CD91E-002E-25B1-39DF-82CC6D6EEA80}"/>
          </ac:spMkLst>
        </pc:spChg>
      </pc:sldChg>
      <pc:sldChg chg="modSp mod modClrScheme chgLayout">
        <pc:chgData name="Kaitlin Q Pulmano" userId="FKshofzFzqzsRb8+TBdeIMUegKuWoeuos4xJmJDW1tI=" providerId="None" clId="Web-{E35E5472-4CCC-4037-A47E-75B865774E26}" dt="2024-12-16T01:52:19.629" v="64"/>
        <pc:sldMkLst>
          <pc:docMk/>
          <pc:sldMk cId="3939924030" sldId="280"/>
        </pc:sldMkLst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3939924030" sldId="280"/>
            <ac:spMk id="2" creationId="{4BA00B34-44A6-A7A5-A285-A66A511EF2A5}"/>
          </ac:spMkLst>
        </pc:spChg>
        <pc:spChg chg="mod ord">
          <ac:chgData name="Kaitlin Q Pulmano" userId="FKshofzFzqzsRb8+TBdeIMUegKuWoeuos4xJmJDW1tI=" providerId="None" clId="Web-{E35E5472-4CCC-4037-A47E-75B865774E26}" dt="2024-12-16T01:52:19.629" v="64"/>
          <ac:spMkLst>
            <pc:docMk/>
            <pc:sldMk cId="3939924030" sldId="280"/>
            <ac:spMk id="3" creationId="{0700CBA2-D48C-2B04-3E00-82DB2B7A170F}"/>
          </ac:spMkLst>
        </pc:spChg>
      </pc:sldChg>
      <pc:sldMasterChg chg="del delSldLayout">
        <pc:chgData name="Kaitlin Q Pulmano" userId="FKshofzFzqzsRb8+TBdeIMUegKuWoeuos4xJmJDW1tI=" providerId="None" clId="Web-{E35E5472-4CCC-4037-A47E-75B865774E26}" dt="2024-12-16T01:52:19.629" v="64"/>
        <pc:sldMasterMkLst>
          <pc:docMk/>
          <pc:sldMasterMk cId="0" sldId="2147483659"/>
        </pc:sldMasterMkLst>
        <pc:sldLayoutChg chg="del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0" sldId="2147483659"/>
            <pc:sldLayoutMk cId="0" sldId="2147483648"/>
          </pc:sldLayoutMkLst>
        </pc:sldLayoutChg>
        <pc:sldLayoutChg chg="del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0" sldId="2147483659"/>
            <pc:sldLayoutMk cId="0" sldId="2147483649"/>
          </pc:sldLayoutMkLst>
        </pc:sldLayoutChg>
        <pc:sldLayoutChg chg="del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0" sldId="2147483659"/>
            <pc:sldLayoutMk cId="0" sldId="2147483650"/>
          </pc:sldLayoutMkLst>
        </pc:sldLayoutChg>
        <pc:sldLayoutChg chg="del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0" sldId="2147483659"/>
            <pc:sldLayoutMk cId="0" sldId="2147483651"/>
          </pc:sldLayoutMkLst>
        </pc:sldLayoutChg>
        <pc:sldLayoutChg chg="del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0" sldId="2147483659"/>
            <pc:sldLayoutMk cId="0" sldId="2147483652"/>
          </pc:sldLayoutMkLst>
        </pc:sldLayoutChg>
        <pc:sldLayoutChg chg="del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0" sldId="2147483659"/>
            <pc:sldLayoutMk cId="0" sldId="2147483653"/>
          </pc:sldLayoutMkLst>
        </pc:sldLayoutChg>
        <pc:sldLayoutChg chg="del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0" sldId="2147483659"/>
            <pc:sldLayoutMk cId="0" sldId="2147483654"/>
          </pc:sldLayoutMkLst>
        </pc:sldLayoutChg>
        <pc:sldLayoutChg chg="del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0" sldId="2147483659"/>
            <pc:sldLayoutMk cId="0" sldId="2147483655"/>
          </pc:sldLayoutMkLst>
        </pc:sldLayoutChg>
        <pc:sldLayoutChg chg="del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0" sldId="2147483659"/>
            <pc:sldLayoutMk cId="0" sldId="2147483656"/>
          </pc:sldLayoutMkLst>
        </pc:sldLayoutChg>
        <pc:sldLayoutChg chg="del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0" sldId="2147483659"/>
            <pc:sldLayoutMk cId="0" sldId="2147483657"/>
          </pc:sldLayoutMkLst>
        </pc:sldLayoutChg>
        <pc:sldLayoutChg chg="del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0" sldId="2147483659"/>
            <pc:sldLayoutMk cId="0" sldId="2147483658"/>
          </pc:sldLayoutMkLst>
        </pc:sldLayoutChg>
      </pc:sldMasterChg>
      <pc:sldMasterChg chg="add addSldLayout modSldLayout">
        <pc:chgData name="Kaitlin Q Pulmano" userId="FKshofzFzqzsRb8+TBdeIMUegKuWoeuos4xJmJDW1tI=" providerId="None" clId="Web-{E35E5472-4CCC-4037-A47E-75B865774E26}" dt="2024-12-16T01:52:19.629" v="64"/>
        <pc:sldMasterMkLst>
          <pc:docMk/>
          <pc:sldMasterMk cId="1405310327" sldId="2147483660"/>
        </pc:sldMasterMkLst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2597272904" sldId="2147483661"/>
          </pc:sldLayoutMkLst>
        </pc:sldLayoutChg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764765500" sldId="2147483662"/>
          </pc:sldLayoutMkLst>
        </pc:sldLayoutChg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2803053823" sldId="2147483663"/>
          </pc:sldLayoutMkLst>
        </pc:sldLayoutChg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3677786436" sldId="2147483664"/>
          </pc:sldLayoutMkLst>
        </pc:sldLayoutChg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1025257694" sldId="2147483665"/>
          </pc:sldLayoutMkLst>
        </pc:sldLayoutChg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1752388032" sldId="2147483666"/>
          </pc:sldLayoutMkLst>
        </pc:sldLayoutChg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505744344" sldId="2147483667"/>
          </pc:sldLayoutMkLst>
        </pc:sldLayoutChg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1385179592" sldId="2147483668"/>
          </pc:sldLayoutMkLst>
        </pc:sldLayoutChg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3559858376" sldId="2147483669"/>
          </pc:sldLayoutMkLst>
        </pc:sldLayoutChg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1633333710" sldId="2147483670"/>
          </pc:sldLayoutMkLst>
        </pc:sldLayoutChg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2219687581" sldId="2147483671"/>
          </pc:sldLayoutMkLst>
        </pc:sldLayoutChg>
        <pc:sldLayoutChg chg="add mod replId">
          <pc:chgData name="Kaitlin Q Pulmano" userId="FKshofzFzqzsRb8+TBdeIMUegKuWoeuos4xJmJDW1tI=" providerId="None" clId="Web-{E35E5472-4CCC-4037-A47E-75B865774E26}" dt="2024-12-16T01:52:19.629" v="64"/>
          <pc:sldLayoutMkLst>
            <pc:docMk/>
            <pc:sldMasterMk cId="1405310327" sldId="2147483660"/>
            <pc:sldLayoutMk cId="2449834684" sldId="2147483672"/>
          </pc:sldLayoutMkLst>
        </pc:sldLayoutChg>
      </pc:sldMasterChg>
    </pc:docChg>
  </pc:docChgLst>
  <pc:docChgLst>
    <pc:chgData name="Kaitlin Q Pulmano" userId="FKshofzFzqzsRb8+TBdeIMUegKuWoeuos4xJmJDW1tI=" providerId="None" clId="Web-{BAA3F6B0-A73B-491A-A46F-6F0A4A2FD698}"/>
    <pc:docChg chg="modSld">
      <pc:chgData name="Kaitlin Q Pulmano" userId="FKshofzFzqzsRb8+TBdeIMUegKuWoeuos4xJmJDW1tI=" providerId="None" clId="Web-{BAA3F6B0-A73B-491A-A46F-6F0A4A2FD698}" dt="2024-12-18T04:17:32.088" v="143" actId="20577"/>
      <pc:docMkLst>
        <pc:docMk/>
      </pc:docMkLst>
      <pc:sldChg chg="modSp">
        <pc:chgData name="Kaitlin Q Pulmano" userId="FKshofzFzqzsRb8+TBdeIMUegKuWoeuos4xJmJDW1tI=" providerId="None" clId="Web-{BAA3F6B0-A73B-491A-A46F-6F0A4A2FD698}" dt="2024-12-18T03:53:52.381" v="126" actId="20577"/>
        <pc:sldMkLst>
          <pc:docMk/>
          <pc:sldMk cId="0" sldId="258"/>
        </pc:sldMkLst>
        <pc:spChg chg="mod">
          <ac:chgData name="Kaitlin Q Pulmano" userId="FKshofzFzqzsRb8+TBdeIMUegKuWoeuos4xJmJDW1tI=" providerId="None" clId="Web-{BAA3F6B0-A73B-491A-A46F-6F0A4A2FD698}" dt="2024-12-18T03:53:52.381" v="126" actId="20577"/>
          <ac:spMkLst>
            <pc:docMk/>
            <pc:sldMk cId="0" sldId="258"/>
            <ac:spMk id="67" creationId="{00000000-0000-0000-0000-000000000000}"/>
          </ac:spMkLst>
        </pc:spChg>
      </pc:sldChg>
      <pc:sldChg chg="modSp">
        <pc:chgData name="Kaitlin Q Pulmano" userId="FKshofzFzqzsRb8+TBdeIMUegKuWoeuos4xJmJDW1tI=" providerId="None" clId="Web-{BAA3F6B0-A73B-491A-A46F-6F0A4A2FD698}" dt="2024-12-18T04:17:32.088" v="143" actId="20577"/>
        <pc:sldMkLst>
          <pc:docMk/>
          <pc:sldMk cId="1206392607" sldId="270"/>
        </pc:sldMkLst>
        <pc:spChg chg="mod">
          <ac:chgData name="Kaitlin Q Pulmano" userId="FKshofzFzqzsRb8+TBdeIMUegKuWoeuos4xJmJDW1tI=" providerId="None" clId="Web-{BAA3F6B0-A73B-491A-A46F-6F0A4A2FD698}" dt="2024-12-18T04:17:32.088" v="143" actId="20577"/>
          <ac:spMkLst>
            <pc:docMk/>
            <pc:sldMk cId="1206392607" sldId="270"/>
            <ac:spMk id="3" creationId="{50E3A4A2-DDDA-C9B6-6521-A85785C630D5}"/>
          </ac:spMkLst>
        </pc:spChg>
      </pc:sldChg>
      <pc:sldChg chg="modSp">
        <pc:chgData name="Kaitlin Q Pulmano" userId="FKshofzFzqzsRb8+TBdeIMUegKuWoeuos4xJmJDW1tI=" providerId="None" clId="Web-{BAA3F6B0-A73B-491A-A46F-6F0A4A2FD698}" dt="2024-12-18T03:49:22.291" v="29" actId="1076"/>
        <pc:sldMkLst>
          <pc:docMk/>
          <pc:sldMk cId="4070812092" sldId="271"/>
        </pc:sldMkLst>
        <pc:spChg chg="mod">
          <ac:chgData name="Kaitlin Q Pulmano" userId="FKshofzFzqzsRb8+TBdeIMUegKuWoeuos4xJmJDW1tI=" providerId="None" clId="Web-{BAA3F6B0-A73B-491A-A46F-6F0A4A2FD698}" dt="2024-12-18T03:49:18.541" v="28" actId="20577"/>
          <ac:spMkLst>
            <pc:docMk/>
            <pc:sldMk cId="4070812092" sldId="271"/>
            <ac:spMk id="2" creationId="{60228614-8814-5708-1E4A-3702B4E39C9A}"/>
          </ac:spMkLst>
        </pc:spChg>
        <pc:spChg chg="mod">
          <ac:chgData name="Kaitlin Q Pulmano" userId="FKshofzFzqzsRb8+TBdeIMUegKuWoeuos4xJmJDW1tI=" providerId="None" clId="Web-{BAA3F6B0-A73B-491A-A46F-6F0A4A2FD698}" dt="2024-12-18T03:49:22.291" v="29" actId="1076"/>
          <ac:spMkLst>
            <pc:docMk/>
            <pc:sldMk cId="4070812092" sldId="271"/>
            <ac:spMk id="7" creationId="{BDC4FA7B-B06E-7F94-8670-5B885A7C726F}"/>
          </ac:spMkLst>
        </pc:spChg>
      </pc:sldChg>
      <pc:sldChg chg="modSp">
        <pc:chgData name="Kaitlin Q Pulmano" userId="FKshofzFzqzsRb8+TBdeIMUegKuWoeuos4xJmJDW1tI=" providerId="None" clId="Web-{BAA3F6B0-A73B-491A-A46F-6F0A4A2FD698}" dt="2024-12-18T03:55:36.589" v="133" actId="20577"/>
        <pc:sldMkLst>
          <pc:docMk/>
          <pc:sldMk cId="112562510" sldId="272"/>
        </pc:sldMkLst>
        <pc:spChg chg="mod">
          <ac:chgData name="Kaitlin Q Pulmano" userId="FKshofzFzqzsRb8+TBdeIMUegKuWoeuos4xJmJDW1tI=" providerId="None" clId="Web-{BAA3F6B0-A73B-491A-A46F-6F0A4A2FD698}" dt="2024-12-18T03:55:36.589" v="133" actId="20577"/>
          <ac:spMkLst>
            <pc:docMk/>
            <pc:sldMk cId="112562510" sldId="272"/>
            <ac:spMk id="3" creationId="{9814BC3F-1396-010E-358C-A6255B05E111}"/>
          </ac:spMkLst>
        </pc:spChg>
      </pc:sldChg>
    </pc:docChg>
  </pc:docChgLst>
  <pc:docChgLst>
    <pc:chgData name="Yizhak D Cohen" userId="etq7TpKeSDoTjCPXBT9Fy78kRjAY8tvRjzgvW+YGDa4=" providerId="None" clId="Web-{C86F8F14-1059-475E-A948-FF4DBDB88421}"/>
    <pc:docChg chg="mod addSld modSld sldOrd">
      <pc:chgData name="Yizhak D Cohen" userId="etq7TpKeSDoTjCPXBT9Fy78kRjAY8tvRjzgvW+YGDa4=" providerId="None" clId="Web-{C86F8F14-1059-475E-A948-FF4DBDB88421}" dt="2024-12-16T03:01:04.140" v="1551" actId="20577"/>
      <pc:docMkLst>
        <pc:docMk/>
      </pc:docMkLst>
      <pc:sldChg chg="addSp delSp modSp">
        <pc:chgData name="Yizhak D Cohen" userId="etq7TpKeSDoTjCPXBT9Fy78kRjAY8tvRjzgvW+YGDa4=" providerId="None" clId="Web-{C86F8F14-1059-475E-A948-FF4DBDB88421}" dt="2024-12-16T00:15:39.882" v="263" actId="20577"/>
        <pc:sldMkLst>
          <pc:docMk/>
          <pc:sldMk cId="0" sldId="257"/>
        </pc:sldMkLst>
      </pc:sldChg>
      <pc:sldChg chg="modSp">
        <pc:chgData name="Yizhak D Cohen" userId="etq7TpKeSDoTjCPXBT9Fy78kRjAY8tvRjzgvW+YGDa4=" providerId="None" clId="Web-{C86F8F14-1059-475E-A948-FF4DBDB88421}" dt="2024-12-16T01:12:21.999" v="524" actId="20577"/>
        <pc:sldMkLst>
          <pc:docMk/>
          <pc:sldMk cId="0" sldId="258"/>
        </pc:sldMkLst>
        <pc:spChg chg="mod">
          <ac:chgData name="Yizhak D Cohen" userId="etq7TpKeSDoTjCPXBT9Fy78kRjAY8tvRjzgvW+YGDa4=" providerId="None" clId="Web-{C86F8F14-1059-475E-A948-FF4DBDB88421}" dt="2024-12-16T01:12:21.999" v="524" actId="20577"/>
          <ac:spMkLst>
            <pc:docMk/>
            <pc:sldMk cId="0" sldId="258"/>
            <ac:spMk id="67" creationId="{00000000-0000-0000-0000-000000000000}"/>
          </ac:spMkLst>
        </pc:spChg>
      </pc:sldChg>
      <pc:sldChg chg="modSp">
        <pc:chgData name="Yizhak D Cohen" userId="etq7TpKeSDoTjCPXBT9Fy78kRjAY8tvRjzgvW+YGDa4=" providerId="None" clId="Web-{C86F8F14-1059-475E-A948-FF4DBDB88421}" dt="2024-12-16T01:11:50.169" v="520" actId="20577"/>
        <pc:sldMkLst>
          <pc:docMk/>
          <pc:sldMk cId="0" sldId="259"/>
        </pc:sldMkLst>
        <pc:spChg chg="mod">
          <ac:chgData name="Yizhak D Cohen" userId="etq7TpKeSDoTjCPXBT9Fy78kRjAY8tvRjzgvW+YGDa4=" providerId="None" clId="Web-{C86F8F14-1059-475E-A948-FF4DBDB88421}" dt="2024-12-16T01:11:50.169" v="520" actId="20577"/>
          <ac:spMkLst>
            <pc:docMk/>
            <pc:sldMk cId="0" sldId="259"/>
            <ac:spMk id="73" creationId="{00000000-0000-0000-0000-000000000000}"/>
          </ac:spMkLst>
        </pc:spChg>
      </pc:sldChg>
      <pc:sldChg chg="modSp">
        <pc:chgData name="Yizhak D Cohen" userId="etq7TpKeSDoTjCPXBT9Fy78kRjAY8tvRjzgvW+YGDa4=" providerId="None" clId="Web-{C86F8F14-1059-475E-A948-FF4DBDB88421}" dt="2024-12-16T00:54:31.129" v="419" actId="20577"/>
        <pc:sldMkLst>
          <pc:docMk/>
          <pc:sldMk cId="0" sldId="260"/>
        </pc:sldMkLst>
        <pc:spChg chg="mod">
          <ac:chgData name="Yizhak D Cohen" userId="etq7TpKeSDoTjCPXBT9Fy78kRjAY8tvRjzgvW+YGDa4=" providerId="None" clId="Web-{C86F8F14-1059-475E-A948-FF4DBDB88421}" dt="2024-12-16T00:54:31.129" v="419" actId="20577"/>
          <ac:spMkLst>
            <pc:docMk/>
            <pc:sldMk cId="0" sldId="260"/>
            <ac:spMk id="79" creationId="{00000000-0000-0000-0000-000000000000}"/>
          </ac:spMkLst>
        </pc:spChg>
      </pc:sldChg>
      <pc:sldChg chg="modSp">
        <pc:chgData name="Yizhak D Cohen" userId="etq7TpKeSDoTjCPXBT9Fy78kRjAY8tvRjzgvW+YGDa4=" providerId="None" clId="Web-{C86F8F14-1059-475E-A948-FF4DBDB88421}" dt="2024-12-16T01:24:00.952" v="559" actId="20577"/>
        <pc:sldMkLst>
          <pc:docMk/>
          <pc:sldMk cId="0" sldId="261"/>
        </pc:sldMkLst>
        <pc:spChg chg="mod">
          <ac:chgData name="Yizhak D Cohen" userId="etq7TpKeSDoTjCPXBT9Fy78kRjAY8tvRjzgvW+YGDa4=" providerId="None" clId="Web-{C86F8F14-1059-475E-A948-FF4DBDB88421}" dt="2024-12-16T01:24:00.952" v="559" actId="20577"/>
          <ac:spMkLst>
            <pc:docMk/>
            <pc:sldMk cId="0" sldId="261"/>
            <ac:spMk id="85" creationId="{00000000-0000-0000-0000-000000000000}"/>
          </ac:spMkLst>
        </pc:spChg>
      </pc:sldChg>
      <pc:sldChg chg="modSp">
        <pc:chgData name="Yizhak D Cohen" userId="etq7TpKeSDoTjCPXBT9Fy78kRjAY8tvRjzgvW+YGDa4=" providerId="None" clId="Web-{C86F8F14-1059-475E-A948-FF4DBDB88421}" dt="2024-12-16T00:17:44.609" v="265" actId="20577"/>
        <pc:sldMkLst>
          <pc:docMk/>
          <pc:sldMk cId="0" sldId="265"/>
        </pc:sldMkLst>
      </pc:sldChg>
      <pc:sldChg chg="modSp ord">
        <pc:chgData name="Yizhak D Cohen" userId="etq7TpKeSDoTjCPXBT9Fy78kRjAY8tvRjzgvW+YGDa4=" providerId="None" clId="Web-{C86F8F14-1059-475E-A948-FF4DBDB88421}" dt="2024-12-16T03:01:04.140" v="1551" actId="20577"/>
        <pc:sldMkLst>
          <pc:docMk/>
          <pc:sldMk cId="0" sldId="266"/>
        </pc:sldMkLst>
        <pc:spChg chg="mod">
          <ac:chgData name="Yizhak D Cohen" userId="etq7TpKeSDoTjCPXBT9Fy78kRjAY8tvRjzgvW+YGDa4=" providerId="None" clId="Web-{C86F8F14-1059-475E-A948-FF4DBDB88421}" dt="2024-12-16T03:01:04.140" v="1551" actId="20577"/>
          <ac:spMkLst>
            <pc:docMk/>
            <pc:sldMk cId="0" sldId="266"/>
            <ac:spMk id="115" creationId="{00000000-0000-0000-0000-000000000000}"/>
          </ac:spMkLst>
        </pc:spChg>
      </pc:sldChg>
      <pc:sldChg chg="addSp delSp modSp">
        <pc:chgData name="Yizhak D Cohen" userId="etq7TpKeSDoTjCPXBT9Fy78kRjAY8tvRjzgvW+YGDa4=" providerId="None" clId="Web-{C86F8F14-1059-475E-A948-FF4DBDB88421}" dt="2024-12-16T02:29:40.249" v="1115" actId="20577"/>
        <pc:sldMkLst>
          <pc:docMk/>
          <pc:sldMk cId="2704692089" sldId="267"/>
        </pc:sldMkLst>
        <pc:spChg chg="mod">
          <ac:chgData name="Yizhak D Cohen" userId="etq7TpKeSDoTjCPXBT9Fy78kRjAY8tvRjzgvW+YGDa4=" providerId="None" clId="Web-{C86F8F14-1059-475E-A948-FF4DBDB88421}" dt="2024-12-16T01:28:09.421" v="658" actId="20577"/>
          <ac:spMkLst>
            <pc:docMk/>
            <pc:sldMk cId="2704692089" sldId="267"/>
            <ac:spMk id="2" creationId="{37288525-A694-E7FE-56D3-03FFB0E19D1C}"/>
          </ac:spMkLst>
        </pc:spChg>
        <pc:spChg chg="mod">
          <ac:chgData name="Yizhak D Cohen" userId="etq7TpKeSDoTjCPXBT9Fy78kRjAY8tvRjzgvW+YGDa4=" providerId="None" clId="Web-{C86F8F14-1059-475E-A948-FF4DBDB88421}" dt="2024-12-16T01:48:20.689" v="913" actId="20577"/>
          <ac:spMkLst>
            <pc:docMk/>
            <pc:sldMk cId="2704692089" sldId="267"/>
            <ac:spMk id="3" creationId="{9D558F82-60D0-4995-B662-B44B82513323}"/>
          </ac:spMkLst>
        </pc:spChg>
        <pc:picChg chg="mod">
          <ac:chgData name="Yizhak D Cohen" userId="etq7TpKeSDoTjCPXBT9Fy78kRjAY8tvRjzgvW+YGDa4=" providerId="None" clId="Web-{C86F8F14-1059-475E-A948-FF4DBDB88421}" dt="2024-12-16T01:46:52.011" v="894" actId="1076"/>
          <ac:picMkLst>
            <pc:docMk/>
            <pc:sldMk cId="2704692089" sldId="267"/>
            <ac:picMk id="4" creationId="{E13BD0D4-789E-0E26-FD00-AD05CBC1BA64}"/>
          </ac:picMkLst>
        </pc:picChg>
      </pc:sldChg>
      <pc:sldChg chg="addSp delSp modSp modNotes">
        <pc:chgData name="Yizhak D Cohen" userId="etq7TpKeSDoTjCPXBT9Fy78kRjAY8tvRjzgvW+YGDa4=" providerId="None" clId="Web-{C86F8F14-1059-475E-A948-FF4DBDB88421}" dt="2024-12-16T02:26:39.190" v="1066"/>
        <pc:sldMkLst>
          <pc:docMk/>
          <pc:sldMk cId="3252487826" sldId="268"/>
        </pc:sldMkLst>
        <pc:spChg chg="mod">
          <ac:chgData name="Yizhak D Cohen" userId="etq7TpKeSDoTjCPXBT9Fy78kRjAY8tvRjzgvW+YGDa4=" providerId="None" clId="Web-{C86F8F14-1059-475E-A948-FF4DBDB88421}" dt="2024-12-16T01:28:35.986" v="665" actId="20577"/>
          <ac:spMkLst>
            <pc:docMk/>
            <pc:sldMk cId="3252487826" sldId="268"/>
            <ac:spMk id="2" creationId="{4D3BD5AC-BD35-5D93-EBAA-CE50A298BD3D}"/>
          </ac:spMkLst>
        </pc:spChg>
        <pc:spChg chg="mod">
          <ac:chgData name="Yizhak D Cohen" userId="etq7TpKeSDoTjCPXBT9Fy78kRjAY8tvRjzgvW+YGDa4=" providerId="None" clId="Web-{C86F8F14-1059-475E-A948-FF4DBDB88421}" dt="2024-12-16T00:37:01.429" v="321" actId="20577"/>
          <ac:spMkLst>
            <pc:docMk/>
            <pc:sldMk cId="3252487826" sldId="268"/>
            <ac:spMk id="3" creationId="{860DBA92-FC58-D1E0-1D21-86EA6CAA5F9A}"/>
          </ac:spMkLst>
        </pc:spChg>
        <pc:picChg chg="add del mod">
          <ac:chgData name="Yizhak D Cohen" userId="etq7TpKeSDoTjCPXBT9Fy78kRjAY8tvRjzgvW+YGDa4=" providerId="None" clId="Web-{C86F8F14-1059-475E-A948-FF4DBDB88421}" dt="2024-12-16T02:26:39.190" v="1066"/>
          <ac:picMkLst>
            <pc:docMk/>
            <pc:sldMk cId="3252487826" sldId="268"/>
            <ac:picMk id="5" creationId="{A2C54CB3-65A3-C1FF-C0FC-20CE9F3FD13F}"/>
          </ac:picMkLst>
        </pc:picChg>
      </pc:sldChg>
      <pc:sldChg chg="modSp">
        <pc:chgData name="Yizhak D Cohen" userId="etq7TpKeSDoTjCPXBT9Fy78kRjAY8tvRjzgvW+YGDa4=" providerId="None" clId="Web-{C86F8F14-1059-475E-A948-FF4DBDB88421}" dt="2024-12-16T01:12:59.626" v="527" actId="20577"/>
        <pc:sldMkLst>
          <pc:docMk/>
          <pc:sldMk cId="1416592431" sldId="269"/>
        </pc:sldMkLst>
        <pc:spChg chg="mod">
          <ac:chgData name="Yizhak D Cohen" userId="etq7TpKeSDoTjCPXBT9Fy78kRjAY8tvRjzgvW+YGDa4=" providerId="None" clId="Web-{C86F8F14-1059-475E-A948-FF4DBDB88421}" dt="2024-12-16T01:12:59.626" v="527" actId="20577"/>
          <ac:spMkLst>
            <pc:docMk/>
            <pc:sldMk cId="1416592431" sldId="269"/>
            <ac:spMk id="3" creationId="{2D725ED1-BDDF-1DCF-5411-1B859FB6053F}"/>
          </ac:spMkLst>
        </pc:spChg>
      </pc:sldChg>
      <pc:sldChg chg="modSp">
        <pc:chgData name="Yizhak D Cohen" userId="etq7TpKeSDoTjCPXBT9Fy78kRjAY8tvRjzgvW+YGDa4=" providerId="None" clId="Web-{C86F8F14-1059-475E-A948-FF4DBDB88421}" dt="2024-12-16T01:12:56.157" v="526" actId="20577"/>
        <pc:sldMkLst>
          <pc:docMk/>
          <pc:sldMk cId="1206392607" sldId="270"/>
        </pc:sldMkLst>
        <pc:spChg chg="mod">
          <ac:chgData name="Yizhak D Cohen" userId="etq7TpKeSDoTjCPXBT9Fy78kRjAY8tvRjzgvW+YGDa4=" providerId="None" clId="Web-{C86F8F14-1059-475E-A948-FF4DBDB88421}" dt="2024-12-16T01:12:56.157" v="526" actId="20577"/>
          <ac:spMkLst>
            <pc:docMk/>
            <pc:sldMk cId="1206392607" sldId="270"/>
            <ac:spMk id="3" creationId="{50E3A4A2-DDDA-C9B6-6521-A85785C630D5}"/>
          </ac:spMkLst>
        </pc:spChg>
      </pc:sldChg>
      <pc:sldChg chg="addSp delSp modSp new">
        <pc:chgData name="Yizhak D Cohen" userId="etq7TpKeSDoTjCPXBT9Fy78kRjAY8tvRjzgvW+YGDa4=" providerId="None" clId="Web-{C86F8F14-1059-475E-A948-FF4DBDB88421}" dt="2024-12-16T01:27:55.983" v="651" actId="20577"/>
        <pc:sldMkLst>
          <pc:docMk/>
          <pc:sldMk cId="4070812092" sldId="271"/>
        </pc:sldMkLst>
        <pc:spChg chg="mod">
          <ac:chgData name="Yizhak D Cohen" userId="etq7TpKeSDoTjCPXBT9Fy78kRjAY8tvRjzgvW+YGDa4=" providerId="None" clId="Web-{C86F8F14-1059-475E-A948-FF4DBDB88421}" dt="2024-12-15T23:46:29.375" v="23" actId="20577"/>
          <ac:spMkLst>
            <pc:docMk/>
            <pc:sldMk cId="4070812092" sldId="271"/>
            <ac:spMk id="2" creationId="{60228614-8814-5708-1E4A-3702B4E39C9A}"/>
          </ac:spMkLst>
        </pc:spChg>
        <pc:spChg chg="add mod">
          <ac:chgData name="Yizhak D Cohen" userId="etq7TpKeSDoTjCPXBT9Fy78kRjAY8tvRjzgvW+YGDa4=" providerId="None" clId="Web-{C86F8F14-1059-475E-A948-FF4DBDB88421}" dt="2024-12-16T01:27:55.983" v="651" actId="20577"/>
          <ac:spMkLst>
            <pc:docMk/>
            <pc:sldMk cId="4070812092" sldId="271"/>
            <ac:spMk id="7" creationId="{BDC4FA7B-B06E-7F94-8670-5B885A7C726F}"/>
          </ac:spMkLst>
        </pc:spChg>
      </pc:sldChg>
      <pc:sldChg chg="modSp modNotes">
        <pc:chgData name="Yizhak D Cohen" userId="etq7TpKeSDoTjCPXBT9Fy78kRjAY8tvRjzgvW+YGDa4=" providerId="None" clId="Web-{C86F8F14-1059-475E-A948-FF4DBDB88421}" dt="2024-12-16T01:31:28.653" v="700"/>
        <pc:sldMkLst>
          <pc:docMk/>
          <pc:sldMk cId="112562510" sldId="272"/>
        </pc:sldMkLst>
        <pc:spChg chg="mod">
          <ac:chgData name="Yizhak D Cohen" userId="etq7TpKeSDoTjCPXBT9Fy78kRjAY8tvRjzgvW+YGDa4=" providerId="None" clId="Web-{C86F8F14-1059-475E-A948-FF4DBDB88421}" dt="2024-12-16T01:30:04.288" v="672" actId="20577"/>
          <ac:spMkLst>
            <pc:docMk/>
            <pc:sldMk cId="112562510" sldId="272"/>
            <ac:spMk id="3" creationId="{9814BC3F-1396-010E-358C-A6255B05E111}"/>
          </ac:spMkLst>
        </pc:spChg>
      </pc:sldChg>
      <pc:sldChg chg="modSp add">
        <pc:chgData name="Yizhak D Cohen" userId="etq7TpKeSDoTjCPXBT9Fy78kRjAY8tvRjzgvW+YGDa4=" providerId="None" clId="Web-{C86F8F14-1059-475E-A948-FF4DBDB88421}" dt="2024-12-16T01:50:51.777" v="915" actId="20577"/>
        <pc:sldMkLst>
          <pc:docMk/>
          <pc:sldMk cId="2033988045" sldId="273"/>
        </pc:sldMkLst>
        <pc:spChg chg="mod">
          <ac:chgData name="Yizhak D Cohen" userId="etq7TpKeSDoTjCPXBT9Fy78kRjAY8tvRjzgvW+YGDa4=" providerId="None" clId="Web-{C86F8F14-1059-475E-A948-FF4DBDB88421}" dt="2024-12-16T01:50:51.777" v="915" actId="20577"/>
          <ac:spMkLst>
            <pc:docMk/>
            <pc:sldMk cId="2033988045" sldId="273"/>
            <ac:spMk id="109" creationId="{00000000-0000-0000-0000-000000000000}"/>
          </ac:spMkLst>
        </pc:spChg>
      </pc:sldChg>
      <pc:sldChg chg="modSp">
        <pc:chgData name="Yizhak D Cohen" userId="etq7TpKeSDoTjCPXBT9Fy78kRjAY8tvRjzgvW+YGDa4=" providerId="None" clId="Web-{C86F8F14-1059-475E-A948-FF4DBDB88421}" dt="2024-12-16T01:06:02.115" v="501" actId="20577"/>
        <pc:sldMkLst>
          <pc:docMk/>
          <pc:sldMk cId="238408502" sldId="274"/>
        </pc:sldMkLst>
        <pc:spChg chg="mod">
          <ac:chgData name="Yizhak D Cohen" userId="etq7TpKeSDoTjCPXBT9Fy78kRjAY8tvRjzgvW+YGDa4=" providerId="None" clId="Web-{C86F8F14-1059-475E-A948-FF4DBDB88421}" dt="2024-12-16T01:06:02.115" v="501" actId="20577"/>
          <ac:spMkLst>
            <pc:docMk/>
            <pc:sldMk cId="238408502" sldId="274"/>
            <ac:spMk id="3" creationId="{F1A99118-B9BF-1E5B-19B4-B4B28FFD451B}"/>
          </ac:spMkLst>
        </pc:spChg>
      </pc:sldChg>
      <pc:sldChg chg="addSp delSp modSp new">
        <pc:chgData name="Yizhak D Cohen" userId="etq7TpKeSDoTjCPXBT9Fy78kRjAY8tvRjzgvW+YGDa4=" providerId="None" clId="Web-{C86F8F14-1059-475E-A948-FF4DBDB88421}" dt="2024-12-16T02:26:58.316" v="1070" actId="14100"/>
        <pc:sldMkLst>
          <pc:docMk/>
          <pc:sldMk cId="485001434" sldId="275"/>
        </pc:sldMkLst>
        <pc:spChg chg="mod">
          <ac:chgData name="Yizhak D Cohen" userId="etq7TpKeSDoTjCPXBT9Fy78kRjAY8tvRjzgvW+YGDa4=" providerId="None" clId="Web-{C86F8F14-1059-475E-A948-FF4DBDB88421}" dt="2024-12-16T01:56:31.206" v="932" actId="1076"/>
          <ac:spMkLst>
            <pc:docMk/>
            <pc:sldMk cId="485001434" sldId="275"/>
            <ac:spMk id="2" creationId="{31567E1A-B54F-C766-A4FC-1BCC24BFDDF1}"/>
          </ac:spMkLst>
        </pc:spChg>
        <pc:picChg chg="add mod">
          <ac:chgData name="Yizhak D Cohen" userId="etq7TpKeSDoTjCPXBT9Fy78kRjAY8tvRjzgvW+YGDa4=" providerId="None" clId="Web-{C86F8F14-1059-475E-A948-FF4DBDB88421}" dt="2024-12-16T02:26:58.316" v="1070" actId="14100"/>
          <ac:picMkLst>
            <pc:docMk/>
            <pc:sldMk cId="485001434" sldId="275"/>
            <ac:picMk id="10" creationId="{ADE74324-131D-E5C0-9896-7D444FDFF821}"/>
          </ac:picMkLst>
        </pc:picChg>
      </pc:sldChg>
      <pc:sldChg chg="addSp delSp modSp new">
        <pc:chgData name="Yizhak D Cohen" userId="etq7TpKeSDoTjCPXBT9Fy78kRjAY8tvRjzgvW+YGDa4=" providerId="None" clId="Web-{C86F8F14-1059-475E-A948-FF4DBDB88421}" dt="2024-12-16T01:28:21.797" v="662" actId="20577"/>
        <pc:sldMkLst>
          <pc:docMk/>
          <pc:sldMk cId="2779335713" sldId="276"/>
        </pc:sldMkLst>
        <pc:spChg chg="mod">
          <ac:chgData name="Yizhak D Cohen" userId="etq7TpKeSDoTjCPXBT9Fy78kRjAY8tvRjzgvW+YGDa4=" providerId="None" clId="Web-{C86F8F14-1059-475E-A948-FF4DBDB88421}" dt="2024-12-16T01:28:21.797" v="662" actId="20577"/>
          <ac:spMkLst>
            <pc:docMk/>
            <pc:sldMk cId="2779335713" sldId="276"/>
            <ac:spMk id="2" creationId="{006B3E69-62C1-2B50-4216-31D937548D30}"/>
          </ac:spMkLst>
        </pc:spChg>
        <pc:picChg chg="add mod">
          <ac:chgData name="Yizhak D Cohen" userId="etq7TpKeSDoTjCPXBT9Fy78kRjAY8tvRjzgvW+YGDa4=" providerId="None" clId="Web-{C86F8F14-1059-475E-A948-FF4DBDB88421}" dt="2024-12-16T00:51:26.210" v="386" actId="14100"/>
          <ac:picMkLst>
            <pc:docMk/>
            <pc:sldMk cId="2779335713" sldId="276"/>
            <ac:picMk id="5" creationId="{FA41BF74-4B1C-153E-C61A-DFA42A7EBECD}"/>
          </ac:picMkLst>
        </pc:picChg>
      </pc:sldChg>
      <pc:sldChg chg="modSp new">
        <pc:chgData name="Yizhak D Cohen" userId="etq7TpKeSDoTjCPXBT9Fy78kRjAY8tvRjzgvW+YGDa4=" providerId="None" clId="Web-{C86F8F14-1059-475E-A948-FF4DBDB88421}" dt="2024-12-16T03:00:03.370" v="1515" actId="20577"/>
        <pc:sldMkLst>
          <pc:docMk/>
          <pc:sldMk cId="2469703250" sldId="278"/>
        </pc:sldMkLst>
        <pc:spChg chg="mod">
          <ac:chgData name="Yizhak D Cohen" userId="etq7TpKeSDoTjCPXBT9Fy78kRjAY8tvRjzgvW+YGDa4=" providerId="None" clId="Web-{C86F8F14-1059-475E-A948-FF4DBDB88421}" dt="2024-12-16T01:32:11.094" v="703" actId="20577"/>
          <ac:spMkLst>
            <pc:docMk/>
            <pc:sldMk cId="2469703250" sldId="278"/>
            <ac:spMk id="2" creationId="{025EE867-8982-579E-07E1-BB6B84B0790C}"/>
          </ac:spMkLst>
        </pc:spChg>
        <pc:spChg chg="mod">
          <ac:chgData name="Yizhak D Cohen" userId="etq7TpKeSDoTjCPXBT9Fy78kRjAY8tvRjzgvW+YGDa4=" providerId="None" clId="Web-{C86F8F14-1059-475E-A948-FF4DBDB88421}" dt="2024-12-16T03:00:03.370" v="1515" actId="20577"/>
          <ac:spMkLst>
            <pc:docMk/>
            <pc:sldMk cId="2469703250" sldId="278"/>
            <ac:spMk id="3" creationId="{9184CAED-60CB-F426-7987-1455A9848DBE}"/>
          </ac:spMkLst>
        </pc:spChg>
      </pc:sldChg>
      <pc:sldChg chg="modSp new">
        <pc:chgData name="Yizhak D Cohen" userId="etq7TpKeSDoTjCPXBT9Fy78kRjAY8tvRjzgvW+YGDa4=" providerId="None" clId="Web-{C86F8F14-1059-475E-A948-FF4DBDB88421}" dt="2024-12-16T02:34:56.786" v="1335" actId="20577"/>
        <pc:sldMkLst>
          <pc:docMk/>
          <pc:sldMk cId="4172422312" sldId="279"/>
        </pc:sldMkLst>
        <pc:spChg chg="mod">
          <ac:chgData name="Yizhak D Cohen" userId="etq7TpKeSDoTjCPXBT9Fy78kRjAY8tvRjzgvW+YGDa4=" providerId="None" clId="Web-{C86F8F14-1059-475E-A948-FF4DBDB88421}" dt="2024-12-16T01:32:18.610" v="707" actId="20577"/>
          <ac:spMkLst>
            <pc:docMk/>
            <pc:sldMk cId="4172422312" sldId="279"/>
            <ac:spMk id="2" creationId="{3D5CB08D-6FCD-5B23-BA3F-F5F6AB93ADDE}"/>
          </ac:spMkLst>
        </pc:spChg>
        <pc:spChg chg="mod">
          <ac:chgData name="Yizhak D Cohen" userId="etq7TpKeSDoTjCPXBT9Fy78kRjAY8tvRjzgvW+YGDa4=" providerId="None" clId="Web-{C86F8F14-1059-475E-A948-FF4DBDB88421}" dt="2024-12-16T02:34:56.786" v="1335" actId="20577"/>
          <ac:spMkLst>
            <pc:docMk/>
            <pc:sldMk cId="4172422312" sldId="279"/>
            <ac:spMk id="3" creationId="{E39CD91E-002E-25B1-39DF-82CC6D6EEA80}"/>
          </ac:spMkLst>
        </pc:spChg>
      </pc:sldChg>
      <pc:sldChg chg="modSp new">
        <pc:chgData name="Yizhak D Cohen" userId="etq7TpKeSDoTjCPXBT9Fy78kRjAY8tvRjzgvW+YGDa4=" providerId="None" clId="Web-{C86F8F14-1059-475E-A948-FF4DBDB88421}" dt="2024-12-16T02:31:18.349" v="1210" actId="20577"/>
        <pc:sldMkLst>
          <pc:docMk/>
          <pc:sldMk cId="3939924030" sldId="280"/>
        </pc:sldMkLst>
        <pc:spChg chg="mod">
          <ac:chgData name="Yizhak D Cohen" userId="etq7TpKeSDoTjCPXBT9Fy78kRjAY8tvRjzgvW+YGDa4=" providerId="None" clId="Web-{C86F8F14-1059-475E-A948-FF4DBDB88421}" dt="2024-12-16T01:32:26.516" v="711" actId="20577"/>
          <ac:spMkLst>
            <pc:docMk/>
            <pc:sldMk cId="3939924030" sldId="280"/>
            <ac:spMk id="2" creationId="{4BA00B34-44A6-A7A5-A285-A66A511EF2A5}"/>
          </ac:spMkLst>
        </pc:spChg>
        <pc:spChg chg="mod">
          <ac:chgData name="Yizhak D Cohen" userId="etq7TpKeSDoTjCPXBT9Fy78kRjAY8tvRjzgvW+YGDa4=" providerId="None" clId="Web-{C86F8F14-1059-475E-A948-FF4DBDB88421}" dt="2024-12-16T02:31:18.349" v="1210" actId="20577"/>
          <ac:spMkLst>
            <pc:docMk/>
            <pc:sldMk cId="3939924030" sldId="280"/>
            <ac:spMk id="3" creationId="{0700CBA2-D48C-2B04-3E00-82DB2B7A170F}"/>
          </ac:spMkLst>
        </pc:spChg>
      </pc:sldChg>
      <pc:sldChg chg="modSp new">
        <pc:chgData name="Yizhak D Cohen" userId="etq7TpKeSDoTjCPXBT9Fy78kRjAY8tvRjzgvW+YGDa4=" providerId="None" clId="Web-{C86F8F14-1059-475E-A948-FF4DBDB88421}" dt="2024-12-16T03:00:14.105" v="1519" actId="20577"/>
        <pc:sldMkLst>
          <pc:docMk/>
          <pc:sldMk cId="4228851430" sldId="281"/>
        </pc:sldMkLst>
        <pc:spChg chg="mod">
          <ac:chgData name="Yizhak D Cohen" userId="etq7TpKeSDoTjCPXBT9Fy78kRjAY8tvRjzgvW+YGDa4=" providerId="None" clId="Web-{C86F8F14-1059-475E-A948-FF4DBDB88421}" dt="2024-12-16T02:57:47.939" v="1419" actId="20577"/>
          <ac:spMkLst>
            <pc:docMk/>
            <pc:sldMk cId="4228851430" sldId="281"/>
            <ac:spMk id="2" creationId="{B688E57F-A62B-63C9-A12D-7A83B38B05BC}"/>
          </ac:spMkLst>
        </pc:spChg>
        <pc:spChg chg="mod">
          <ac:chgData name="Yizhak D Cohen" userId="etq7TpKeSDoTjCPXBT9Fy78kRjAY8tvRjzgvW+YGDa4=" providerId="None" clId="Web-{C86F8F14-1059-475E-A948-FF4DBDB88421}" dt="2024-12-16T03:00:14.105" v="1519" actId="20577"/>
          <ac:spMkLst>
            <pc:docMk/>
            <pc:sldMk cId="4228851430" sldId="281"/>
            <ac:spMk id="3" creationId="{84718ABE-32DB-727D-2D09-EF5C0F960C0C}"/>
          </ac:spMkLst>
        </pc:spChg>
      </pc:sldChg>
    </pc:docChg>
  </pc:docChgLst>
  <pc:docChgLst>
    <pc:chgData name="Kaitlin Q Pulmano" userId="FKshofzFzqzsRb8+TBdeIMUegKuWoeuos4xJmJDW1tI=" providerId="None" clId="Web-{18CA1895-C929-45DB-A5B1-D9C5A67A5D10}"/>
    <pc:docChg chg="sldOrd">
      <pc:chgData name="Kaitlin Q Pulmano" userId="FKshofzFzqzsRb8+TBdeIMUegKuWoeuos4xJmJDW1tI=" providerId="None" clId="Web-{18CA1895-C929-45DB-A5B1-D9C5A67A5D10}" dt="2024-12-18T16:45:43.124" v="0"/>
      <pc:docMkLst>
        <pc:docMk/>
      </pc:docMkLst>
      <pc:sldChg chg="ord">
        <pc:chgData name="Kaitlin Q Pulmano" userId="FKshofzFzqzsRb8+TBdeIMUegKuWoeuos4xJmJDW1tI=" providerId="None" clId="Web-{18CA1895-C929-45DB-A5B1-D9C5A67A5D10}" dt="2024-12-18T16:45:43.124" v="0"/>
        <pc:sldMkLst>
          <pc:docMk/>
          <pc:sldMk cId="238408502" sldId="274"/>
        </pc:sldMkLst>
      </pc:sldChg>
    </pc:docChg>
  </pc:docChgLst>
  <pc:docChgLst>
    <pc:chgData name="Kaitlin Q Pulmano" userId="FKshofzFzqzsRb8+TBdeIMUegKuWoeuos4xJmJDW1tI=" providerId="None" clId="Web-{5983C82B-CA04-419C-B90E-EC030FD840A8}"/>
    <pc:docChg chg="mod addSld delSld modSld">
      <pc:chgData name="Kaitlin Q Pulmano" userId="FKshofzFzqzsRb8+TBdeIMUegKuWoeuos4xJmJDW1tI=" providerId="None" clId="Web-{5983C82B-CA04-419C-B90E-EC030FD840A8}" dt="2024-12-16T02:59:07.696" v="31" actId="1076"/>
      <pc:docMkLst>
        <pc:docMk/>
      </pc:docMkLst>
      <pc:sldChg chg="addSp delSp modSp add del">
        <pc:chgData name="Kaitlin Q Pulmano" userId="FKshofzFzqzsRb8+TBdeIMUegKuWoeuos4xJmJDW1tI=" providerId="None" clId="Web-{5983C82B-CA04-419C-B90E-EC030FD840A8}" dt="2024-12-16T02:10:33.002" v="7" actId="1076"/>
        <pc:sldMkLst>
          <pc:docMk/>
          <pc:sldMk cId="1416592431" sldId="269"/>
        </pc:sldMkLst>
        <pc:picChg chg="add mod">
          <ac:chgData name="Kaitlin Q Pulmano" userId="FKshofzFzqzsRb8+TBdeIMUegKuWoeuos4xJmJDW1tI=" providerId="None" clId="Web-{5983C82B-CA04-419C-B90E-EC030FD840A8}" dt="2024-12-16T02:10:33.002" v="7" actId="1076"/>
          <ac:picMkLst>
            <pc:docMk/>
            <pc:sldMk cId="1416592431" sldId="269"/>
            <ac:picMk id="4" creationId="{4E9759D5-E1D3-F21A-3C84-1A16FB9BC215}"/>
          </ac:picMkLst>
        </pc:picChg>
      </pc:sldChg>
      <pc:sldChg chg="modSp">
        <pc:chgData name="Kaitlin Q Pulmano" userId="FKshofzFzqzsRb8+TBdeIMUegKuWoeuos4xJmJDW1tI=" providerId="None" clId="Web-{5983C82B-CA04-419C-B90E-EC030FD840A8}" dt="2024-12-16T02:11:37.098" v="10" actId="1076"/>
        <pc:sldMkLst>
          <pc:docMk/>
          <pc:sldMk cId="1206392607" sldId="270"/>
        </pc:sldMkLst>
        <pc:picChg chg="mod">
          <ac:chgData name="Kaitlin Q Pulmano" userId="FKshofzFzqzsRb8+TBdeIMUegKuWoeuos4xJmJDW1tI=" providerId="None" clId="Web-{5983C82B-CA04-419C-B90E-EC030FD840A8}" dt="2024-12-16T02:11:37.098" v="10" actId="1076"/>
          <ac:picMkLst>
            <pc:docMk/>
            <pc:sldMk cId="1206392607" sldId="270"/>
            <ac:picMk id="4" creationId="{695FB65E-883D-2457-B1C7-972DF2DB0C52}"/>
          </ac:picMkLst>
        </pc:picChg>
      </pc:sldChg>
      <pc:sldChg chg="modSp">
        <pc:chgData name="Kaitlin Q Pulmano" userId="FKshofzFzqzsRb8+TBdeIMUegKuWoeuos4xJmJDW1tI=" providerId="None" clId="Web-{5983C82B-CA04-419C-B90E-EC030FD840A8}" dt="2024-12-16T02:44:56.017" v="23" actId="20577"/>
        <pc:sldMkLst>
          <pc:docMk/>
          <pc:sldMk cId="4070812092" sldId="271"/>
        </pc:sldMkLst>
        <pc:spChg chg="mod">
          <ac:chgData name="Kaitlin Q Pulmano" userId="FKshofzFzqzsRb8+TBdeIMUegKuWoeuos4xJmJDW1tI=" providerId="None" clId="Web-{5983C82B-CA04-419C-B90E-EC030FD840A8}" dt="2024-12-16T02:44:56.017" v="23" actId="20577"/>
          <ac:spMkLst>
            <pc:docMk/>
            <pc:sldMk cId="4070812092" sldId="271"/>
            <ac:spMk id="7" creationId="{BDC4FA7B-B06E-7F94-8670-5B885A7C726F}"/>
          </ac:spMkLst>
        </pc:spChg>
      </pc:sldChg>
      <pc:sldChg chg="addSp delSp modSp">
        <pc:chgData name="Kaitlin Q Pulmano" userId="FKshofzFzqzsRb8+TBdeIMUegKuWoeuos4xJmJDW1tI=" providerId="None" clId="Web-{5983C82B-CA04-419C-B90E-EC030FD840A8}" dt="2024-12-16T02:59:07.696" v="31" actId="1076"/>
        <pc:sldMkLst>
          <pc:docMk/>
          <pc:sldMk cId="1260281530" sldId="277"/>
        </pc:sldMkLst>
        <pc:spChg chg="mod">
          <ac:chgData name="Kaitlin Q Pulmano" userId="FKshofzFzqzsRb8+TBdeIMUegKuWoeuos4xJmJDW1tI=" providerId="None" clId="Web-{5983C82B-CA04-419C-B90E-EC030FD840A8}" dt="2024-12-16T02:11:58.223" v="14" actId="1076"/>
          <ac:spMkLst>
            <pc:docMk/>
            <pc:sldMk cId="1260281530" sldId="277"/>
            <ac:spMk id="2" creationId="{5E7D3202-00FA-70E1-B4C8-314C4AE4958D}"/>
          </ac:spMkLst>
        </pc:spChg>
        <pc:picChg chg="add mod">
          <ac:chgData name="Kaitlin Q Pulmano" userId="FKshofzFzqzsRb8+TBdeIMUegKuWoeuos4xJmJDW1tI=" providerId="None" clId="Web-{5983C82B-CA04-419C-B90E-EC030FD840A8}" dt="2024-12-16T02:59:07.696" v="31" actId="1076"/>
          <ac:picMkLst>
            <pc:docMk/>
            <pc:sldMk cId="1260281530" sldId="277"/>
            <ac:picMk id="3" creationId="{7D161271-C4F5-5BA9-4704-696C333F628C}"/>
          </ac:picMkLst>
        </pc:picChg>
        <pc:picChg chg="mod">
          <ac:chgData name="Kaitlin Q Pulmano" userId="FKshofzFzqzsRb8+TBdeIMUegKuWoeuos4xJmJDW1tI=" providerId="None" clId="Web-{5983C82B-CA04-419C-B90E-EC030FD840A8}" dt="2024-12-16T02:12:01.895" v="15" actId="1076"/>
          <ac:picMkLst>
            <pc:docMk/>
            <pc:sldMk cId="1260281530" sldId="277"/>
            <ac:picMk id="7" creationId="{A4EDEEE7-1D2C-9619-C1B5-09193F2AB103}"/>
          </ac:picMkLst>
        </pc:picChg>
      </pc:sldChg>
    </pc:docChg>
  </pc:docChgLst>
</pc:chgInfo>
</file>

<file path=ppt/comments/modernComment_102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BCE5C07-D4CE-4D8E-86D3-8975656E0D7A}" authorId="{8F270C9D-4B57-41F1-9662-1A91AA04779A}" created="2024-12-16T02:42:34.107">
    <pc:sldMkLst xmlns:pc="http://schemas.microsoft.com/office/powerpoint/2013/main/command">
      <pc:docMk/>
      <pc:sldMk cId="0" sldId="258"/>
    </pc:sldMkLst>
    <p188:replyLst>
      <p188:reply id="{8C1A0C3B-5CA8-4D4B-A83C-E63E6D0F6447}" authorId="{6920C812-9A33-8CA1-88C1-4C5BEB9D5354}" created="2024-12-16T17:44:36.646">
        <p188:txBody>
          <a:bodyPr/>
          <a:lstStyle/>
          <a:p>
            <a:r>
              <a:rPr lang="en-US"/>
              <a:t>This is incomplete
</a:t>
            </a:r>
          </a:p>
        </p188:txBody>
      </p188:reply>
      <p188:reply id="{25585357-2FC8-4DA2-A113-41C30B733F67}" authorId="{8F270C9D-4B57-41F1-9662-1A91AA04779A}" created="2024-12-18T03:51:44.547">
        <p188:txBody>
          <a:bodyPr/>
          <a:lstStyle/>
          <a:p>
            <a:r>
              <a:rPr lang="en-US"/>
              <a:t>Fixed</a:t>
            </a:r>
          </a:p>
        </p188:txBody>
      </p188:reply>
    </p188:replyLst>
    <p188:txBody>
      <a:bodyPr/>
      <a:lstStyle/>
      <a:p>
        <a:r>
          <a:rPr lang="en-US"/>
          <a:t>Kaitlin</a:t>
        </a:r>
      </a:p>
    </p188:txBody>
  </p188:cm>
</p188:cmLst>
</file>

<file path=ppt/comments/modernComment_103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37FD49C-6447-4FDF-B7CB-0F0CC8F24C59}" authorId="{613796BE-53CE-352F-F87E-A299609E532E}" created="2024-12-16T02:42:34.644">
    <pc:sldMkLst xmlns:pc="http://schemas.microsoft.com/office/powerpoint/2013/main/command">
      <pc:docMk/>
      <pc:sldMk cId="0" sldId="259"/>
    </pc:sldMkLst>
    <p188:replyLst>
      <p188:reply id="{887534F6-B976-7D40-8173-4E3FF5EB3FC6}" authorId="{6920C812-9A33-8CA1-88C1-4C5BEB9D5354}" created="2024-12-16T17:44:47.330">
        <p188:txBody>
          <a:bodyPr/>
          <a:lstStyle/>
          <a:p>
            <a:r>
              <a:rPr lang="en-US"/>
              <a:t>This should go back up with data management. Before slide 7</a:t>
            </a:r>
          </a:p>
        </p188:txBody>
      </p188:reply>
      <p188:reply id="{25E67DAF-5566-481F-913A-CC0CB088DED9}" authorId="{613796BE-53CE-352F-F87E-A299609E532E}" created="2024-12-17T02:53:40.595">
        <p188:txBody>
          <a:bodyPr/>
          <a:lstStyle/>
          <a:p>
            <a:r>
              <a:rPr lang="en-US"/>
              <a:t>Fixed</a:t>
            </a:r>
          </a:p>
        </p188:txBody>
      </p188:reply>
    </p188:replyLst>
    <p188:txBody>
      <a:bodyPr/>
      <a:lstStyle/>
      <a:p>
        <a:r>
          <a:rPr lang="en-US"/>
          <a:t>Yizhak</a:t>
        </a:r>
      </a:p>
    </p188:txBody>
  </p188:cm>
</p188:cmLst>
</file>

<file path=ppt/comments/modernComment_104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82CE675-334F-495A-A355-F112918E0829}" authorId="{613796BE-53CE-352F-F87E-A299609E532E}" created="2024-12-16T02:41:34.765">
    <pc:sldMkLst xmlns:pc="http://schemas.microsoft.com/office/powerpoint/2013/main/command">
      <pc:docMk/>
      <pc:sldMk cId="0" sldId="260"/>
    </pc:sldMkLst>
    <p188:txBody>
      <a:bodyPr/>
      <a:lstStyle/>
      <a:p>
        <a:r>
          <a:rPr lang="en-US"/>
          <a:t>Yizhak</a:t>
        </a:r>
      </a:p>
    </p188:txBody>
  </p188:cm>
</p188:cmLst>
</file>

<file path=ppt/comments/modernComment_105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390AB86-9780-4E49-A087-CCE51B105498}" authorId="{613796BE-53CE-352F-F87E-A299609E532E}" created="2024-12-16T02:42:19.565">
    <pc:sldMkLst xmlns:pc="http://schemas.microsoft.com/office/powerpoint/2013/main/command">
      <pc:docMk/>
      <pc:sldMk cId="0" sldId="261"/>
    </pc:sldMkLst>
    <p188:txBody>
      <a:bodyPr/>
      <a:lstStyle/>
      <a:p>
        <a:r>
          <a:rPr lang="en-US"/>
          <a:t>Yizhak</a:t>
        </a:r>
      </a:p>
    </p188:txBody>
  </p188:cm>
</p188:cmLst>
</file>

<file path=ppt/comments/modernComment_10A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E758546-DCF6-4AEA-8784-0A5F4B1C75E3}" authorId="{613796BE-53CE-352F-F87E-A299609E532E}" created="2024-12-16T02:43:00.208">
    <pc:sldMkLst xmlns:pc="http://schemas.microsoft.com/office/powerpoint/2013/main/command">
      <pc:docMk/>
      <pc:sldMk cId="0" sldId="266"/>
    </pc:sldMkLst>
    <p188:txBody>
      <a:bodyPr/>
      <a:lstStyle/>
      <a:p>
        <a:r>
          <a:rPr lang="en-US"/>
          <a:t>Yizhak</a:t>
        </a:r>
      </a:p>
    </p188:txBody>
  </p188:cm>
</p188:cmLst>
</file>

<file path=ppt/comments/modernComment_10B_A136537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A5AD676-769C-CE41-9112-C163A2031508}" authorId="{6920C812-9A33-8CA1-88C1-4C5BEB9D5354}" created="2024-12-16T21:17:23.21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704692089" sldId="267"/>
      <ac:spMk id="5" creationId="{92A2FAE2-4D79-CE1A-3251-610291FD9176}"/>
      <ac:txMk cp="0" len="94">
        <ac:context len="98" hash="2613852863"/>
      </ac:txMk>
    </ac:txMkLst>
    <p188:pos x="3822279" y="430366"/>
    <p188:replyLst/>
    <p188:txBody>
      <a:bodyPr/>
      <a:lstStyle/>
      <a:p>
        <a:r>
          <a:rPr lang="en-US"/>
          <a:t>Duplicate info</a:t>
        </a:r>
      </a:p>
    </p188:txBody>
  </p188:cm>
</p188:cmLst>
</file>

<file path=ppt/comments/modernComment_10C_C1DD069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09AF927-295B-2847-963C-8C0C23E0DD2B}" authorId="{6920C812-9A33-8CA1-88C1-4C5BEB9D5354}" created="2024-12-16T21:22:32.282">
    <pc:sldMkLst xmlns:pc="http://schemas.microsoft.com/office/powerpoint/2013/main/command">
      <pc:docMk/>
      <pc:sldMk cId="3252487826" sldId="268"/>
    </pc:sldMkLst>
    <p188:txBody>
      <a:bodyPr/>
      <a:lstStyle/>
      <a:p>
        <a:r>
          <a:rPr lang="en-US"/>
          <a:t>Move this slide after slide 10, where you show trends over time. This is also a trend over time but at a more granular level</a:t>
        </a:r>
      </a:p>
    </p188:txBody>
  </p188:cm>
</p188:cmLst>
</file>

<file path=ppt/comments/modernComment_10F_F2A3A9B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98A6781-C4C5-4CFD-8E48-971BE3D248D7}" authorId="{8F270C9D-4B57-41F1-9662-1A91AA04779A}" created="2024-12-16T02:41:12.074">
    <pc:sldMkLst xmlns:pc="http://schemas.microsoft.com/office/powerpoint/2013/main/command">
      <pc:docMk/>
      <pc:sldMk cId="4070812092" sldId="271"/>
    </pc:sldMkLst>
    <p188:replyLst>
      <p188:reply id="{BF6786FB-4C9A-6C4C-B135-7EB5CBFA17FC}" authorId="{6920C812-9A33-8CA1-88C1-4C5BEB9D5354}" created="2024-12-16T21:23:44.575">
        <p188:txBody>
          <a:bodyPr/>
          <a:lstStyle/>
          <a:p>
            <a:r>
              <a:rPr lang="en-US"/>
              <a:t>This is probably a better overview/goal slide than slide #2. </a:t>
            </a:r>
          </a:p>
        </p188:txBody>
      </p188:reply>
    </p188:replyLst>
    <p188:txBody>
      <a:bodyPr/>
      <a:lstStyle/>
      <a:p>
        <a:r>
          <a:rPr lang="en-US"/>
          <a:t>Kaitlin</a:t>
        </a:r>
      </a:p>
    </p188:txBody>
  </p188:cm>
</p188:cmLst>
</file>

<file path=ppt/comments/modernComment_110_6B5914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6FA8A27-F50D-4876-B8FA-9944FFF4A330}" authorId="{8F270C9D-4B57-41F1-9662-1A91AA04779A}" created="2024-12-16T02:41:30.653">
    <pc:sldMkLst xmlns:pc="http://schemas.microsoft.com/office/powerpoint/2013/main/command">
      <pc:docMk/>
      <pc:sldMk cId="112562510" sldId="272"/>
    </pc:sldMkLst>
    <p188:txBody>
      <a:bodyPr/>
      <a:lstStyle/>
      <a:p>
        <a:r>
          <a:rPr lang="en-US"/>
          <a:t>Kaitlin</a:t>
        </a:r>
      </a:p>
    </p188:txBody>
  </p188:cm>
</p188:cmLst>
</file>

<file path=ppt/comments/modernComment_111_793C31C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6227E47-3298-4A49-B85E-B94881D49AD8}" authorId="{8F270C9D-4B57-41F1-9662-1A91AA04779A}" created="2024-12-16T02:42:58.327">
    <pc:sldMkLst xmlns:pc="http://schemas.microsoft.com/office/powerpoint/2013/main/command">
      <pc:docMk/>
      <pc:sldMk cId="2033988045" sldId="273"/>
    </pc:sldMkLst>
    <p188:replyLst>
      <p188:reply id="{F3DDF811-0AE1-664A-9090-F834C3E32BA7}" authorId="{6920C812-9A33-8CA1-88C1-4C5BEB9D5354}" created="2024-12-16T21:23:11.648">
        <p188:txBody>
          <a:bodyPr/>
          <a:lstStyle/>
          <a:p>
            <a:r>
              <a:rPr lang="en-US"/>
              <a:t>Remove first 3 bullets and make this whole slide “next steps”</a:t>
            </a:r>
          </a:p>
        </p188:txBody>
      </p188:reply>
      <p188:reply id="{41C8DB0C-CFF1-4B4D-8BCD-30A51AD41C7A}" authorId="{613796BE-53CE-352F-F87E-A299609E532E}" created="2024-12-17T02:54:47.909">
        <p188:txBody>
          <a:bodyPr/>
          <a:lstStyle/>
          <a:p>
            <a:r>
              <a:rPr lang="en-US"/>
              <a:t>Fixed</a:t>
            </a:r>
          </a:p>
        </p188:txBody>
      </p188:reply>
    </p188:replyLst>
    <p188:txBody>
      <a:bodyPr/>
      <a:lstStyle/>
      <a:p>
        <a:r>
          <a:rPr lang="en-US"/>
          <a:t>Kaitlin</a:t>
        </a:r>
      </a:p>
    </p188:txBody>
  </p188:cm>
</p188:cmLst>
</file>

<file path=ppt/comments/modernComment_112_E35D33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45B700C-866A-4B65-98DA-32ECA4FA5EA4}" authorId="{8F270C9D-4B57-41F1-9662-1A91AA04779A}" created="2024-12-16T02:42:19.107">
    <pc:sldMkLst xmlns:pc="http://schemas.microsoft.com/office/powerpoint/2013/main/command">
      <pc:docMk/>
      <pc:sldMk cId="238408502" sldId="274"/>
    </pc:sldMkLst>
    <p188:txBody>
      <a:bodyPr/>
      <a:lstStyle/>
      <a:p>
        <a:r>
          <a:rPr lang="en-US"/>
          <a:t>Kaitlin</a:t>
        </a:r>
      </a:p>
    </p188:txBody>
  </p188:cm>
</p188:cmLst>
</file>

<file path=ppt/comments/modernComment_114_A5A94C2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305D729-7AC8-364A-86CA-EA3D85A45A9A}" authorId="{6920C812-9A33-8CA1-88C1-4C5BEB9D5354}" created="2024-12-16T21:19:05.947">
    <pc:sldMkLst xmlns:pc="http://schemas.microsoft.com/office/powerpoint/2013/main/command">
      <pc:docMk/>
      <pc:sldMk cId="2779335713" sldId="276"/>
    </pc:sldMkLst>
    <p188:replyLst>
      <p188:reply id="{DDE77E9E-B087-427F-9142-D7CE75FB5214}" authorId="{613796BE-53CE-352F-F87E-A299609E532E}" created="2024-12-18T04:20:34.195">
        <p188:txBody>
          <a:bodyPr/>
          <a:lstStyle/>
          <a:p>
            <a:r>
              <a:rPr lang="en-US"/>
              <a:t>Fixed</a:t>
            </a:r>
          </a:p>
        </p188:txBody>
      </p188:reply>
    </p188:replyLst>
    <p188:txBody>
      <a:bodyPr/>
      <a:lstStyle/>
      <a:p>
        <a:r>
          <a:rPr lang="en-US"/>
          <a:t>Add 1-2 bullet points for areas that stand out to you specifically</a:t>
        </a:r>
      </a:p>
    </p188:txBody>
  </p188:cm>
  <p188:cm id="{AC0F4159-AFE1-144F-93FD-DFFE05C6A9EA}" authorId="{6920C812-9A33-8CA1-88C1-4C5BEB9D5354}" created="2024-12-16T21:21:14.68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779335713" sldId="276"/>
      <ac:picMk id="5" creationId="{FA41BF74-4B1C-153E-C61A-DFA42A7EBECD}"/>
    </ac:deMkLst>
    <p188:replyLst>
      <p188:reply id="{51CBD8BA-C7DE-46E6-A910-C1B880CE601D}" authorId="{613796BE-53CE-352F-F87E-A299609E532E}" created="2024-12-18T01:48:25.989">
        <p188:txBody>
          <a:bodyPr/>
          <a:lstStyle/>
          <a:p>
            <a:r>
              <a:rPr lang="en-US"/>
              <a:t>Fixed</a:t>
            </a:r>
          </a:p>
        </p188:txBody>
      </p188:reply>
    </p188:replyLst>
    <p188:txBody>
      <a:bodyPr/>
      <a:lstStyle/>
      <a:p>
        <a:r>
          <a:rPr lang="en-US"/>
          <a:t>Add a bullet somewhere here that shows you how to read this. 
E.g. the % is calculated by row within module. So each row should add to 100%</a:t>
        </a:r>
      </a:p>
    </p188:txBody>
  </p188:cm>
</p188:cmLst>
</file>

<file path=ppt/comments/modernComment_116_9334AE5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D143B63-D701-8A4A-B723-59A90F0C2BBE}" authorId="{6920C812-9A33-8CA1-88C1-4C5BEB9D5354}" created="2024-12-16T21:18:32.148">
    <pc:sldMkLst xmlns:pc="http://schemas.microsoft.com/office/powerpoint/2013/main/command">
      <pc:docMk/>
      <pc:sldMk cId="2469703250" sldId="278"/>
    </pc:sldMkLst>
    <p188:replyLst>
      <p188:reply id="{AF180E54-E4AD-4AE2-92D9-CAA407365E0C}" authorId="{613796BE-53CE-352F-F87E-A299609E532E}" created="2024-12-18T04:44:04.120">
        <p188:txBody>
          <a:bodyPr/>
          <a:lstStyle/>
          <a:p>
            <a:r>
              <a:rPr lang="en-US"/>
              <a:t>Fixed</a:t>
            </a:r>
          </a:p>
        </p188:txBody>
      </p188:reply>
    </p188:replyLst>
    <p188:txBody>
      <a:bodyPr/>
      <a:lstStyle/>
      <a:p>
        <a:r>
          <a:rPr lang="en-US"/>
          <a:t>You have lots of room on this slide. Put each of these on different lines. </a:t>
        </a:r>
      </a:p>
    </p188:txBody>
  </p188:cm>
</p188:cmLst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>
                <a:latin typeface="Calibri"/>
                <a:ea typeface="Calibri"/>
                <a:cs typeface="Calibri"/>
              </a:rPr>
              <a:t>Explain how I gathered ALEKs PDF data and how I processed it</a:t>
            </a:r>
          </a:p>
        </p:txBody>
      </p:sp>
    </p:spTree>
    <p:extLst>
      <p:ext uri="{BB962C8B-B14F-4D97-AF65-F5344CB8AC3E}">
        <p14:creationId xmlns:p14="http://schemas.microsoft.com/office/powerpoint/2010/main" val="389424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a14318188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a14318188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14318188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14318188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a14318182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a14318182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a14318182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a14318182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14999"/>
              </a:lnSpc>
              <a:buChar char="•"/>
            </a:pPr>
            <a:r>
              <a:rPr lang="en-US"/>
              <a:t>There is about 200 count increase in number of mastered In real numbers from 2021 to 2023</a:t>
            </a:r>
          </a:p>
          <a:p>
            <a:pPr>
              <a:buNone/>
            </a:pPr>
            <a:endParaRPr lang="en-US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2376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a143181885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a143181885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a143181885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a143181885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9D6F5-A9D4-C22B-732C-A31A172FB9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3"/>
            <a:ext cx="6858000" cy="1657045"/>
          </a:xfrm>
        </p:spPr>
        <p:txBody>
          <a:bodyPr anchor="b">
            <a:normAutofit/>
          </a:bodyPr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1AFD6E-3459-290F-1147-F0C47ACEE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260080"/>
            <a:ext cx="6858000" cy="800168"/>
          </a:xfrm>
        </p:spPr>
        <p:txBody>
          <a:bodyPr anchor="t">
            <a:normAutofit/>
          </a:bodyPr>
          <a:lstStyle>
            <a:lvl1pPr marL="0" indent="0" algn="ctr">
              <a:buNone/>
              <a:defRPr sz="2844" cap="all" spc="533" baseline="0"/>
            </a:lvl1pPr>
            <a:lvl2pPr marL="812810" indent="0" algn="ctr">
              <a:buNone/>
              <a:defRPr sz="2844"/>
            </a:lvl2pPr>
            <a:lvl3pPr marL="1625620" indent="0" algn="ctr">
              <a:buNone/>
              <a:defRPr sz="2844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674D3-6FB9-5549-B0F2-FD61E82D1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39B8-A7CB-4B82-AC0C-44B99F546761}" type="datetimeFigureOut">
              <a:rPr lang="en-US" dirty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39BBC-C979-2C77-493E-CF5498AEB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13B7E-A51C-D9CD-2189-650A9D63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729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990AE-F72C-4C2E-E2D0-7A8D7EEF0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41B46D-142E-8C8E-C4F4-B6B1586A6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D92E3-36AD-2615-0166-6B73C34F1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42F6F-0846-489A-A4BC-61B476BE2887}" type="datetimeFigureOut">
              <a:rPr lang="en-US" dirty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BFB69-319D-2284-2734-217160D39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83B0-C775-5BD2-8EC6-A41D19BCA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33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040463-6D41-8D45-088A-540B0D1883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444211"/>
            <a:ext cx="1971675" cy="41885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5F2276-7F04-F3F7-E3CE-F81C8DC63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444211"/>
            <a:ext cx="5800725" cy="418851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802BF-9E0C-3251-8FAE-81F07DB0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9DF21-A340-467A-94AB-9502647BB771}" type="datetimeFigureOut">
              <a:rPr lang="en-US" dirty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F1754-5B8F-A9FA-E8B1-06E04CE28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1E6A8-5139-ECD4-CC0C-32FFC6741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687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9834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155F0-A6D4-C39B-394F-0B16E9C9C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1860F-B260-57CE-E12B-2C9486031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45C9F-D94D-E5D3-B73A-20621FA53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3940-CA92-4FEE-A698-62CF7BC5AC36}" type="datetimeFigureOut">
              <a:rPr lang="en-US" dirty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AB243-BB42-966A-4708-15C9B11D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3A3BD-2CC5-03D3-4CD6-E31A55BA2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65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8633-AC3B-E617-1C54-84932DDD7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677" y="1136017"/>
            <a:ext cx="6438123" cy="2354156"/>
          </a:xfrm>
        </p:spPr>
        <p:txBody>
          <a:bodyPr anchor="b">
            <a:normAutofit/>
          </a:bodyPr>
          <a:lstStyle>
            <a:lvl1pPr>
              <a:defRPr sz="6400" cap="all" spc="533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8C242-ECAB-AEC3-7E9B-F9854AF31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5677" y="3722914"/>
            <a:ext cx="6438124" cy="844324"/>
          </a:xfrm>
        </p:spPr>
        <p:txBody>
          <a:bodyPr>
            <a:normAutofit/>
          </a:bodyPr>
          <a:lstStyle>
            <a:lvl1pPr marL="0" indent="0">
              <a:buNone/>
              <a:defRPr sz="2844" cap="all" spc="533" baseline="0">
                <a:solidFill>
                  <a:schemeClr val="tx2"/>
                </a:solidFill>
              </a:defRPr>
            </a:lvl1pPr>
            <a:lvl2pPr marL="812810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D9B82-EEF4-2CD7-61FE-BAFB2B96D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CD641-6C35-45D1-9313-2719E9EA8AD8}" type="datetimeFigureOut">
              <a:rPr lang="en-US" dirty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222B6-F7A8-70A5-B023-FCAD5D7C4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5D758-2E38-8A8D-75BC-667F6A23B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053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60DFF-11BD-F5F4-35D4-1986ABBD3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D1279-E9A9-702E-144D-61114B788E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8368" y="1619382"/>
            <a:ext cx="3733090" cy="30133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84E624-7A76-56EC-FA0D-E2AA8EF9B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46293" y="1619382"/>
            <a:ext cx="3739339" cy="30133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9D7DF5-30AD-AE47-D516-5CEE82770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1268-3A74-4110-8F08-063DFB8BB885}" type="datetimeFigureOut">
              <a:rPr lang="en-US" dirty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05C503-B649-B083-6341-F6E376AF8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3EA35-CF5A-DB36-8B14-5C184B6F1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86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BA3D8-FDD9-329B-BCC6-BBF47F01B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012" y="452003"/>
            <a:ext cx="7821977" cy="5766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EF7DC-0699-CB3C-A7CB-39035D89A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012" y="1272244"/>
            <a:ext cx="3722654" cy="485775"/>
          </a:xfrm>
        </p:spPr>
        <p:txBody>
          <a:bodyPr anchor="b">
            <a:noAutofit/>
          </a:bodyPr>
          <a:lstStyle>
            <a:lvl1pPr marL="0" indent="0">
              <a:buNone/>
              <a:defRPr sz="2489" b="1" cap="all" spc="533" baseline="0"/>
            </a:lvl1pPr>
            <a:lvl2pPr marL="812810" indent="0">
              <a:buNone/>
              <a:defRPr sz="2489" b="1"/>
            </a:lvl2pPr>
            <a:lvl3pPr marL="1625620" indent="0">
              <a:buNone/>
              <a:defRPr sz="2489" b="1"/>
            </a:lvl3pPr>
            <a:lvl4pPr marL="2438430" indent="0">
              <a:buNone/>
              <a:defRPr sz="2489" b="1"/>
            </a:lvl4pPr>
            <a:lvl5pPr marL="3251241" indent="0">
              <a:buNone/>
              <a:defRPr sz="2489" b="1"/>
            </a:lvl5pPr>
            <a:lvl6pPr marL="4064051" indent="0">
              <a:buNone/>
              <a:defRPr sz="2489" b="1"/>
            </a:lvl6pPr>
            <a:lvl7pPr marL="4876861" indent="0">
              <a:buNone/>
              <a:defRPr sz="2489" b="1"/>
            </a:lvl7pPr>
            <a:lvl8pPr marL="5689671" indent="0">
              <a:buNone/>
              <a:defRPr sz="2489" b="1"/>
            </a:lvl8pPr>
            <a:lvl9pPr marL="6502481" indent="0">
              <a:buNone/>
              <a:defRPr sz="248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2EB40-99E1-CCA4-BAFA-F51AA56CF2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1012" y="1758019"/>
            <a:ext cx="3722654" cy="2875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8979BC-6B50-751D-D569-F360938B05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42002" y="1272244"/>
            <a:ext cx="3740987" cy="485775"/>
          </a:xfrm>
        </p:spPr>
        <p:txBody>
          <a:bodyPr anchor="b">
            <a:noAutofit/>
          </a:bodyPr>
          <a:lstStyle>
            <a:lvl1pPr marL="0" indent="0">
              <a:buNone/>
              <a:defRPr sz="2489" b="1" cap="all" spc="533" baseline="0"/>
            </a:lvl1pPr>
            <a:lvl2pPr marL="812810" indent="0">
              <a:buNone/>
              <a:defRPr sz="2489" b="1"/>
            </a:lvl2pPr>
            <a:lvl3pPr marL="1625620" indent="0">
              <a:buNone/>
              <a:defRPr sz="2489" b="1"/>
            </a:lvl3pPr>
            <a:lvl4pPr marL="2438430" indent="0">
              <a:buNone/>
              <a:defRPr sz="2489" b="1"/>
            </a:lvl4pPr>
            <a:lvl5pPr marL="3251241" indent="0">
              <a:buNone/>
              <a:defRPr sz="2489" b="1"/>
            </a:lvl5pPr>
            <a:lvl6pPr marL="4064051" indent="0">
              <a:buNone/>
              <a:defRPr sz="2489" b="1"/>
            </a:lvl6pPr>
            <a:lvl7pPr marL="4876861" indent="0">
              <a:buNone/>
              <a:defRPr sz="2489" b="1"/>
            </a:lvl7pPr>
            <a:lvl8pPr marL="5689671" indent="0">
              <a:buNone/>
              <a:defRPr sz="2489" b="1"/>
            </a:lvl8pPr>
            <a:lvl9pPr marL="6502481" indent="0">
              <a:buNone/>
              <a:defRPr sz="248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A3A26F-230E-2D25-6BDC-6ECA00FAE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42002" y="1758019"/>
            <a:ext cx="3740987" cy="2875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182A01-DE7C-3BA4-96FF-CDEF2F60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C1AF-C1FB-48A7-98B4-E595E63F6614}" type="datetimeFigureOut">
              <a:rPr lang="en-US" dirty="0"/>
              <a:t>12/18/2024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CAA828-0166-8ECD-BCE8-654BEFDD7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0C0D2-459A-04AA-FD90-7687D2FE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57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549F-FA71-857F-E02E-3CB63CE68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569611-F911-D3D4-B613-ACCDA56C4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44C44-5F8C-4BEA-BBCE-8694F126DC43}" type="datetimeFigureOut">
              <a:rPr lang="en-US" dirty="0"/>
              <a:t>12/18/2024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EA1961-0B6B-8FEB-F2CB-C42E90EF2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A80E-3139-9F1B-9C3E-2A76628CF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388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F54789-9F96-511A-0FB6-24F6A8418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E56F9-C8F2-4EF7-8042-704C94FF2795}" type="datetimeFigureOut">
              <a:rPr lang="en-US" dirty="0"/>
              <a:t>12/18/2024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780399-ADEF-8F74-9F59-6AD804C93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6A34F-ABAB-9C4E-38A1-C6EEB944B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44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3917-2BF6-1CE2-F34B-49F0D09A1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605901"/>
            <a:ext cx="2730535" cy="1546946"/>
          </a:xfrm>
        </p:spPr>
        <p:txBody>
          <a:bodyPr anchor="t">
            <a:normAutofit/>
          </a:bodyPr>
          <a:lstStyle>
            <a:lvl1pPr>
              <a:defRPr sz="497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15B8F-A9F3-8583-FFF1-175021F17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4674" y="605901"/>
            <a:ext cx="4441867" cy="3789887"/>
          </a:xfrm>
        </p:spPr>
        <p:txBody>
          <a:bodyPr>
            <a:normAutofit/>
          </a:bodyPr>
          <a:lstStyle>
            <a:lvl1pPr>
              <a:defRPr sz="4267"/>
            </a:lvl1pPr>
            <a:lvl2pPr>
              <a:defRPr sz="3556"/>
            </a:lvl2pPr>
            <a:lvl3pPr>
              <a:defRPr sz="3200"/>
            </a:lvl3pPr>
            <a:lvl4pPr>
              <a:defRPr sz="2844"/>
            </a:lvl4pPr>
            <a:lvl5pPr>
              <a:defRPr sz="2844"/>
            </a:lvl5pPr>
            <a:lvl6pPr>
              <a:defRPr sz="2844"/>
            </a:lvl6pPr>
            <a:lvl7pPr>
              <a:defRPr sz="2844"/>
            </a:lvl7pPr>
            <a:lvl8pPr>
              <a:defRPr sz="2844"/>
            </a:lvl8pPr>
            <a:lvl9pPr>
              <a:defRPr sz="284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D90AFF-A949-CE9E-6B94-C1B619612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250489"/>
            <a:ext cx="2730535" cy="2151252"/>
          </a:xfrm>
        </p:spPr>
        <p:txBody>
          <a:bodyPr anchor="b"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95267E-088F-FB9A-9469-551890F29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32DF-953D-44BD-83F8-5D8DA76EA12A}" type="datetimeFigureOut">
              <a:rPr lang="en-US" dirty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A3FFC-B3A6-C0B6-5DAE-70BE0D6FB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8D35F-BC2E-8D14-060F-449CBAF7C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179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909ED-ED97-A3CE-5569-77B45F414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615661"/>
            <a:ext cx="2729484" cy="1546946"/>
          </a:xfrm>
        </p:spPr>
        <p:txBody>
          <a:bodyPr anchor="t">
            <a:normAutofit/>
          </a:bodyPr>
          <a:lstStyle>
            <a:lvl1pPr>
              <a:defRPr sz="497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83BB3A-9E24-DE4C-9619-1502F1B6F389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935557" y="689696"/>
            <a:ext cx="4580984" cy="3760211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B4CE1F-29E0-88BB-8489-E58236B8B1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250489"/>
            <a:ext cx="2732917" cy="2151252"/>
          </a:xfrm>
        </p:spPr>
        <p:txBody>
          <a:bodyPr anchor="b"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4B7212-6816-FFD1-50B2-58844AD38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F326D-65F4-4B2F-9A62-9E4BD9402C47}" type="datetimeFigureOut">
              <a:rPr lang="en-US" dirty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417744-5A24-B7B7-5FD6-E98E60832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DA4D1-A71D-A7A6-3D0C-294E5D28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5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5858A62-FE72-978B-BE71-05908D82E1A4}"/>
              </a:ext>
            </a:extLst>
          </p:cNvPr>
          <p:cNvSpPr/>
          <p:nvPr/>
        </p:nvSpPr>
        <p:spPr>
          <a:xfrm>
            <a:off x="0" y="0"/>
            <a:ext cx="9144000" cy="5145121"/>
          </a:xfrm>
          <a:prstGeom prst="rect">
            <a:avLst/>
          </a:prstGeom>
          <a:solidFill>
            <a:schemeClr val="bg2">
              <a:lumMod val="75000"/>
              <a:alpha val="1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FA14B7-4740-5D9F-6489-BAD00C3E0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331" y="441184"/>
            <a:ext cx="7837338" cy="9494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0487F-803F-C5AF-BD93-39C0FC738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8368" y="1618489"/>
            <a:ext cx="7831836" cy="2927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86FCEF-4EDF-C2EF-7D81-FEFF7042F3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368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22" cap="all" spc="533" baseline="0">
                <a:solidFill>
                  <a:schemeClr val="tx2"/>
                </a:solidFill>
              </a:defRPr>
            </a:lvl1pPr>
          </a:lstStyle>
          <a:p>
            <a:fld id="{F9B0CB28-85DB-480B-8C99-FD493ACC7120}" type="datetimeFigureOut">
              <a:rPr lang="en-US" dirty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663BC-4D46-C74D-DDF2-9D25B4D96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49240" y="4767263"/>
            <a:ext cx="322326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2" cap="all" spc="533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B4EAE-CB5C-D14B-77EF-7B155FA683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2500" y="4767263"/>
            <a:ext cx="39090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89">
                <a:solidFill>
                  <a:schemeClr val="tx2"/>
                </a:solidFill>
                <a:latin typeface="+mj-lt"/>
              </a:defRPr>
            </a:lvl1pPr>
          </a:lstStyle>
          <a:p>
            <a:fld id="{5E4DE196-8A13-4FF7-A07E-102851959EAB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310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620" userDrawn="1">
          <p15:clr>
            <a:srgbClr val="F26B43"/>
          </p15:clr>
        </p15:guide>
        <p15:guide id="4" pos="2880" userDrawn="1">
          <p15:clr>
            <a:srgbClr val="F26B43"/>
          </p15:clr>
        </p15:guide>
        <p15:guide id="5" orient="horz" pos="2862" userDrawn="1">
          <p15:clr>
            <a:srgbClr val="F26B43"/>
          </p15:clr>
        </p15:guide>
        <p15:guide id="6" orient="horz" pos="88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16_9334AE52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C_C1DD069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14_A5A94C2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F_F2A3A9BC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A_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1_793C31CD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0_6B5914E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4_0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5_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12_E35D33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3_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2_0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0B_A136537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32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LSAMP Project Presentation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051976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/>
            <a:r>
              <a:rPr lang="en" err="1"/>
              <a:t>Yizhak</a:t>
            </a:r>
            <a:r>
              <a:rPr lang="en"/>
              <a:t> Cohen, Kaitlin Pulmano</a:t>
            </a:r>
            <a:endParaRPr/>
          </a:p>
        </p:txBody>
      </p:sp>
      <p:pic>
        <p:nvPicPr>
          <p:cNvPr id="3" name="Picture 2" descr="A circle with a map and text&#10;&#10;Description automatically generated">
            <a:extLst>
              <a:ext uri="{FF2B5EF4-FFF2-40B4-BE49-F238E27FC236}">
                <a16:creationId xmlns:a16="http://schemas.microsoft.com/office/drawing/2014/main" id="{4EEEE281-7EF2-4207-4B91-B9A2892502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321" t="2787" r="17647" b="-1598"/>
          <a:stretch/>
        </p:blipFill>
        <p:spPr>
          <a:xfrm>
            <a:off x="3299603" y="2878589"/>
            <a:ext cx="2506099" cy="226230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67E1A-B54F-C766-A4FC-1BCC24BFD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59275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/>
              <a:t>ALEKS subtopics findings (Pt. 2)</a:t>
            </a:r>
          </a:p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E74324-131D-E5C0-9896-7D444FDFF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0013"/>
            <a:ext cx="9136855" cy="342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001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EE867-8982-579E-07E1-BB6B84B07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ALEKS topics findings (Pt. 2)</a:t>
            </a:r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84CAED-60CB-F426-7987-1455A9848D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The math topics most students have mastered include Real Numbers (77%), Equations and Inequalities (74.5%), Exponents and Polynomials (72.7%), and Geometry (71%)</a:t>
            </a: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The lowest mastered topics were </a:t>
            </a:r>
            <a:r>
              <a:rPr lang="en-US">
                <a:solidFill>
                  <a:schemeClr val="tx1"/>
                </a:solidFill>
                <a:latin typeface="Aptos"/>
                <a:ea typeface="+mn-lt"/>
                <a:cs typeface="+mn-lt"/>
              </a:rPr>
              <a:t>Trigonometry (47.1%), Functions and Graphs (49.2%), Rational Expressions (52.3%), and Exponentials and Logarithms (52.5%)</a:t>
            </a: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The highest ready to learn topics are Trigonometry (50.8%), Functions and Graphs (44.9%), Exponentials and Logarithms (44.3%), and Rational Expressions (43.4%)</a:t>
            </a: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 Light"/>
            </a:endParaRP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</p:txBody>
      </p:sp>
    </p:spTree>
    <p:extLst>
      <p:ext uri="{BB962C8B-B14F-4D97-AF65-F5344CB8AC3E}">
        <p14:creationId xmlns:p14="http://schemas.microsoft.com/office/powerpoint/2010/main" val="246970325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BD5AC-BD35-5D93-EBAA-CE50A298B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-2021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/>
              <a:t>ALEKS topics findings (Pt. 3)</a:t>
            </a:r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0DBA92-FC58-D1E0-1D21-86EA6CAA5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9953"/>
            <a:ext cx="8520600" cy="3416400"/>
          </a:xfrm>
        </p:spPr>
        <p:txBody>
          <a:bodyPr/>
          <a:lstStyle/>
          <a:p>
            <a:pPr marL="114300" indent="0">
              <a:lnSpc>
                <a:spcPct val="114999"/>
              </a:lnSpc>
              <a:buNone/>
            </a:pPr>
            <a:endParaRPr lang="en-US">
              <a:solidFill>
                <a:schemeClr val="tx1"/>
              </a:solidFill>
            </a:endParaRPr>
          </a:p>
          <a:p>
            <a:pPr marL="114300" indent="0">
              <a:lnSpc>
                <a:spcPct val="114999"/>
              </a:lnSpc>
              <a:buNone/>
            </a:pPr>
            <a:endParaRPr lang="en-US">
              <a:solidFill>
                <a:schemeClr val="tx1"/>
              </a:solidFill>
            </a:endParaRPr>
          </a:p>
          <a:p>
            <a:pPr marL="114300" indent="0">
              <a:lnSpc>
                <a:spcPct val="114999"/>
              </a:lnSpc>
              <a:buNone/>
            </a:pPr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C54CB3-65A3-C1FF-C0FC-20CE9F3FD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731" y="642001"/>
            <a:ext cx="7816360" cy="449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8782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00B34-44A6-A7A5-A285-A66A511EF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ALEKS topics findings (Pt. 3)</a:t>
            </a:r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0CBA2-D48C-2B04-3E00-82DB2B7A17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There is a decrease in mastery for Exponential and Logarithms from 60% to 40% from 2021 to 2023</a:t>
            </a:r>
          </a:p>
          <a:p>
            <a:pPr lvl="1"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Inversely, there is an increase in ready to learn status for Exponential and Logarithms topic from 40% to 60% (2021-2023)</a:t>
            </a:r>
          </a:p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There is an increase in ready to learn for Real Numbers from 20% to 22% from 2021 to 2023</a:t>
            </a:r>
          </a:p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No clear increasing or decreasing trend in the % of items mastered over time for Geometry, Inequalities,  Exponents and Polynomials, Functions and Graphs, Lines and Systems, Trigonometry, Radical and Rational Expressions</a:t>
            </a: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</p:txBody>
      </p:sp>
    </p:spTree>
    <p:extLst>
      <p:ext uri="{BB962C8B-B14F-4D97-AF65-F5344CB8AC3E}">
        <p14:creationId xmlns:p14="http://schemas.microsoft.com/office/powerpoint/2010/main" val="3939924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B3E69-62C1-2B50-4216-31D937548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00" y="159825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/>
              <a:t>ALEKS topics findings (Pt. 4)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41BF74-4B1C-153E-C61A-DFA42A7EB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4338" y="727835"/>
            <a:ext cx="7065168" cy="40637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B67F32-91A7-51BB-D784-D61B2E752082}"/>
              </a:ext>
            </a:extLst>
          </p:cNvPr>
          <p:cNvSpPr txBox="1"/>
          <p:nvPr/>
        </p:nvSpPr>
        <p:spPr>
          <a:xfrm>
            <a:off x="-2930" y="902677"/>
            <a:ext cx="219221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Char char="•"/>
            </a:pPr>
            <a:r>
              <a:rPr lang="en-US" sz="1600">
                <a:solidFill>
                  <a:schemeClr val="tx1"/>
                </a:solidFill>
                <a:latin typeface="Aptos"/>
                <a:cs typeface="Segoe UI"/>
              </a:rPr>
              <a:t>The % is calculated by row for each module. So each row adds up to 100%</a:t>
            </a: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33571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B08D-6FCD-5B23-BA3F-F5F6AB93A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ALEKS topics findings (Pt. 4)</a:t>
            </a:r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9CD91E-002E-25B1-39DF-82CC6D6EEA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chemeClr val="tx1"/>
                </a:solidFill>
                <a:latin typeface="Aptos"/>
                <a:ea typeface="+mn-lt"/>
                <a:cs typeface="+mn-lt"/>
              </a:rPr>
              <a:t>Prep for Calculus Module: </a:t>
            </a:r>
          </a:p>
          <a:p>
            <a:pPr>
              <a:lnSpc>
                <a:spcPct val="114999"/>
              </a:lnSpc>
            </a:pPr>
            <a:r>
              <a:rPr lang="en-US" sz="1500">
                <a:solidFill>
                  <a:schemeClr val="tx1"/>
                </a:solidFill>
                <a:latin typeface="Aptos"/>
                <a:ea typeface="+mn-lt"/>
                <a:cs typeface="+mn-lt"/>
              </a:rPr>
              <a:t>Students have mastered Real Numbers by 85-90% with both the Learned and Ready to Learn statuses close to 10% or below </a:t>
            </a:r>
            <a:endParaRPr lang="en-US" sz="1500">
              <a:solidFill>
                <a:schemeClr val="tx1"/>
              </a:solidFill>
              <a:latin typeface="Aptos"/>
            </a:endParaRPr>
          </a:p>
          <a:p>
            <a:pPr lvl="1"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They have mastered topics such as Geometry, Equations and Inequalities, Exponents and Polynomials at around 68% or more</a:t>
            </a:r>
          </a:p>
          <a:p>
            <a:pPr>
              <a:buNone/>
            </a:pPr>
            <a:r>
              <a:rPr lang="en-US">
                <a:solidFill>
                  <a:schemeClr val="tx1"/>
                </a:solidFill>
                <a:latin typeface="Aptos"/>
              </a:rPr>
              <a:t>Prep for Pre-Calculus Module: </a:t>
            </a:r>
          </a:p>
          <a:p>
            <a:pPr>
              <a:lnSpc>
                <a:spcPct val="114999"/>
              </a:lnSpc>
            </a:pPr>
            <a:r>
              <a:rPr lang="en-US" sz="1500">
                <a:solidFill>
                  <a:schemeClr val="tx1"/>
                </a:solidFill>
                <a:latin typeface="Aptos"/>
              </a:rPr>
              <a:t>Students have mastered Real Numbers by 75-80%</a:t>
            </a:r>
          </a:p>
          <a:p>
            <a:pPr lvl="1"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The majority of them (55-60%) are Ready to Learn Functions and Graphs and Rational Expressions</a:t>
            </a:r>
          </a:p>
          <a:p>
            <a:pPr>
              <a:buNone/>
            </a:pPr>
            <a:r>
              <a:rPr lang="en-US">
                <a:solidFill>
                  <a:schemeClr val="tx1"/>
                </a:solidFill>
                <a:latin typeface="Aptos"/>
              </a:rPr>
              <a:t>Prep for College Algebra Module: </a:t>
            </a:r>
          </a:p>
          <a:p>
            <a:pPr>
              <a:lnSpc>
                <a:spcPct val="114999"/>
              </a:lnSpc>
            </a:pPr>
            <a:r>
              <a:rPr lang="en-US" sz="1500">
                <a:solidFill>
                  <a:schemeClr val="tx1"/>
                </a:solidFill>
                <a:latin typeface="Aptos"/>
              </a:rPr>
              <a:t>Most topics show a Ready to Learn status with percentages above 50%, except for Real Numbers, which 50-60% of students have mastered it</a:t>
            </a:r>
          </a:p>
          <a:p>
            <a:pPr lvl="1"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70% of students are Ready to Learn the Functions and Graphs topic</a:t>
            </a:r>
          </a:p>
          <a:p>
            <a:pPr>
              <a:lnSpc>
                <a:spcPct val="114999"/>
              </a:lnSpc>
            </a:pPr>
            <a:endParaRPr lang="en-US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-US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-US">
              <a:solidFill>
                <a:srgbClr val="35403A"/>
              </a:solidFill>
              <a:latin typeface="Aptos"/>
            </a:endParaRPr>
          </a:p>
        </p:txBody>
      </p:sp>
    </p:spTree>
    <p:extLst>
      <p:ext uri="{BB962C8B-B14F-4D97-AF65-F5344CB8AC3E}">
        <p14:creationId xmlns:p14="http://schemas.microsoft.com/office/powerpoint/2010/main" val="4172422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8E57F-A62B-63C9-A12D-7A83B38B0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18ABE-32DB-727D-2D09-EF5C0F960C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  <a:latin typeface="Aptos"/>
              </a:rPr>
              <a:t>The Real Numbers topic is well-covered and many students seem to master this topic easily</a:t>
            </a:r>
          </a:p>
          <a:p>
            <a:r>
              <a:rPr lang="en-US">
                <a:solidFill>
                  <a:schemeClr val="tx1"/>
                </a:solidFill>
                <a:latin typeface="Aptos"/>
              </a:rPr>
              <a:t>There should be more emphasis in Functions and Graphs, Exponential and Logarithms, Rational Expressions, and Trigonometry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768B49-8F4B-A5E0-CCE6-A4C82EB54B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8851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1ABA8-F696-C7C4-5EEA-DD70BF4CE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25809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/>
              <a:t>LSAMP/SCBC Demographics Findings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25ED1-BDDF-1DCF-5411-1B859FB60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024" y="1013461"/>
            <a:ext cx="5987465" cy="3416400"/>
          </a:xfr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114300" indent="0">
              <a:lnSpc>
                <a:spcPct val="114999"/>
              </a:lnSpc>
              <a:buNone/>
            </a:pPr>
            <a:r>
              <a:rPr lang="en-US" sz="1100" b="1">
                <a:solidFill>
                  <a:schemeClr val="tx1"/>
                </a:solidFill>
                <a:latin typeface="Aptos"/>
              </a:rPr>
              <a:t>GPA Comparison Among Major Departments in 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en-US" sz="1100" b="1">
                <a:solidFill>
                  <a:schemeClr val="tx1"/>
                </a:solidFill>
                <a:latin typeface="Aptos"/>
              </a:rPr>
              <a:t>LSAMP Participants with and without SCBC 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en-US" sz="1100" b="1">
                <a:solidFill>
                  <a:schemeClr val="tx1"/>
                </a:solidFill>
                <a:latin typeface="Aptos"/>
              </a:rPr>
              <a:t>Participation:</a:t>
            </a:r>
          </a:p>
          <a:p>
            <a:pPr>
              <a:lnSpc>
                <a:spcPct val="114999"/>
              </a:lnSpc>
              <a:buFont typeface="Calibri"/>
              <a:buChar char="-"/>
            </a:pPr>
            <a:r>
              <a:rPr lang="en-US" sz="1100">
                <a:solidFill>
                  <a:schemeClr val="tx1"/>
                </a:solidFill>
                <a:latin typeface="Aptos"/>
              </a:rPr>
              <a:t>In many departments (e.g., Chemistry &amp; Biochemistry, 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en-US" sz="1100">
                <a:solidFill>
                  <a:schemeClr val="tx1"/>
                </a:solidFill>
                <a:latin typeface="Aptos"/>
              </a:rPr>
              <a:t>Civil Engineering), SCBC participants generally show stable or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en-US" sz="1100">
                <a:solidFill>
                  <a:schemeClr val="tx1"/>
                </a:solidFill>
                <a:latin typeface="Aptos"/>
              </a:rPr>
              <a:t>slightly increasing GPAs, while non-participants exhibit 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en-US" sz="1100">
                <a:solidFill>
                  <a:schemeClr val="tx1"/>
                </a:solidFill>
                <a:latin typeface="Aptos"/>
              </a:rPr>
              <a:t>varied trends.</a:t>
            </a:r>
          </a:p>
          <a:p>
            <a:pPr marL="114300" indent="0">
              <a:lnSpc>
                <a:spcPct val="114999"/>
              </a:lnSpc>
              <a:buNone/>
            </a:pPr>
            <a:endParaRPr lang="en-US" sz="1100">
              <a:solidFill>
                <a:schemeClr val="tx1"/>
              </a:solidFill>
              <a:latin typeface="Aptos"/>
            </a:endParaRPr>
          </a:p>
          <a:p>
            <a:pPr marL="400050" indent="-285750">
              <a:lnSpc>
                <a:spcPct val="114999"/>
              </a:lnSpc>
              <a:buFont typeface="Calibri"/>
              <a:buChar char="-"/>
            </a:pPr>
            <a:r>
              <a:rPr lang="en-US" sz="1100">
                <a:solidFill>
                  <a:schemeClr val="tx1"/>
                </a:solidFill>
                <a:latin typeface="Aptos"/>
              </a:rPr>
              <a:t>In some departments, such as Biological Sciences and 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en-US" sz="1100">
                <a:solidFill>
                  <a:schemeClr val="tx1"/>
                </a:solidFill>
                <a:latin typeface="Aptos"/>
              </a:rPr>
              <a:t>Civil Engineering, the GPAs of SCBC participants seem to 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en-US" sz="1100">
                <a:solidFill>
                  <a:schemeClr val="tx1"/>
                </a:solidFill>
                <a:latin typeface="Aptos"/>
              </a:rPr>
              <a:t>converge or improve relative to non-participants over time.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 marL="114300" indent="0">
              <a:lnSpc>
                <a:spcPct val="114999"/>
              </a:lnSpc>
              <a:buNone/>
            </a:pPr>
            <a:endParaRPr lang="en-US" sz="1100">
              <a:solidFill>
                <a:schemeClr val="tx1"/>
              </a:solidFill>
              <a:latin typeface="Aptos"/>
            </a:endParaRPr>
          </a:p>
          <a:p>
            <a:pPr marL="400050" indent="-285750">
              <a:lnSpc>
                <a:spcPct val="114999"/>
              </a:lnSpc>
              <a:buFont typeface="Calibri"/>
              <a:buChar char="-"/>
            </a:pPr>
            <a:r>
              <a:rPr lang="en-US" sz="1100">
                <a:solidFill>
                  <a:schemeClr val="tx1"/>
                </a:solidFill>
                <a:latin typeface="Aptos"/>
              </a:rPr>
              <a:t>Overall, SCBC participants often display more consistent </a:t>
            </a:r>
          </a:p>
          <a:p>
            <a:pPr marL="114300" indent="0">
              <a:lnSpc>
                <a:spcPct val="114999"/>
              </a:lnSpc>
              <a:buNone/>
            </a:pPr>
            <a:r>
              <a:rPr lang="en-US" sz="1100">
                <a:solidFill>
                  <a:schemeClr val="tx1"/>
                </a:solidFill>
                <a:latin typeface="Aptos"/>
              </a:rPr>
              <a:t>or improving GPA trends compared to non-participants, though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en-US" sz="1100">
                <a:solidFill>
                  <a:schemeClr val="tx1"/>
                </a:solidFill>
                <a:latin typeface="Aptos"/>
              </a:rPr>
              <a:t>the patterns vary across departments. Some departments, 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en-US" sz="1100">
                <a:solidFill>
                  <a:schemeClr val="tx1"/>
                </a:solidFill>
                <a:latin typeface="Aptos"/>
              </a:rPr>
              <a:t>such as Sociology and Liberal Studies, have limited data, which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en-US" sz="1100">
                <a:solidFill>
                  <a:schemeClr val="tx1"/>
                </a:solidFill>
                <a:latin typeface="Aptos"/>
              </a:rPr>
              <a:t> Makes interpretation more challenging.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9759D5-E1D3-F21A-3C84-1A16FB9BC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9027" y="1013937"/>
            <a:ext cx="4572000" cy="358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592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BA26-2AC8-E127-A0A2-1AEB5347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Findings Cont.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3A4A2-DDDA-C9B6-6521-A85785C630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81782"/>
            <a:ext cx="4143985" cy="3387093"/>
          </a:xfrm>
        </p:spPr>
        <p:txBody>
          <a:bodyPr>
            <a:normAutofit fontScale="77500" lnSpcReduction="20000"/>
          </a:bodyPr>
          <a:lstStyle/>
          <a:p>
            <a:pPr marL="114300" indent="0">
              <a:lnSpc>
                <a:spcPct val="114999"/>
              </a:lnSpc>
              <a:buNone/>
            </a:pPr>
            <a:r>
              <a:rPr lang="en-US" b="1">
                <a:solidFill>
                  <a:schemeClr val="tx1"/>
                </a:solidFill>
                <a:latin typeface="Aptos"/>
              </a:rPr>
              <a:t>GPA Improvement Across Semesters for SCBC Participants:</a:t>
            </a:r>
          </a:p>
          <a:p>
            <a:pPr marL="114300" indent="0">
              <a:lnSpc>
                <a:spcPct val="114999"/>
              </a:lnSpc>
              <a:buNone/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SCBC Participants (blue) shows more consistent GPA stability or improvement, with many clustering around higher GPA ranges (3.0-4.0)</a:t>
            </a:r>
            <a:endParaRPr lang="en-US">
              <a:solidFill>
                <a:schemeClr val="tx1"/>
              </a:solidFill>
            </a:endParaRPr>
          </a:p>
          <a:p>
            <a:pPr marL="114300" indent="0">
              <a:lnSpc>
                <a:spcPct val="114999"/>
              </a:lnSpc>
              <a:buNone/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Non-Participants (red) display more variability, including declines, stability, and occasional improvements</a:t>
            </a:r>
          </a:p>
          <a:p>
            <a:pPr marL="114300" indent="0">
              <a:lnSpc>
                <a:spcPct val="114999"/>
              </a:lnSpc>
              <a:buNone/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SCBC participants appear to potentially benefit from program engagement, resulting in less drastic downward trends compared to non-participants. However more in depth analysis needs to be conducted in order to determine this.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FB65E-883D-2457-B1C7-972DF2DB0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929" y="734158"/>
            <a:ext cx="4618483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92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D3202-00FA-70E1-B4C8-314C4AE4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561" y="148334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/>
              <a:t>Findings Cont.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8BFE45-667F-CCD1-D048-85C8259609A7}"/>
              </a:ext>
            </a:extLst>
          </p:cNvPr>
          <p:cNvSpPr txBox="1"/>
          <p:nvPr/>
        </p:nvSpPr>
        <p:spPr>
          <a:xfrm>
            <a:off x="314068" y="3583459"/>
            <a:ext cx="8509685" cy="10947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20000"/>
              </a:lnSpc>
              <a:buChar char="•"/>
            </a:pPr>
            <a:r>
              <a:rPr lang="en-US" sz="1100" b="1">
                <a:solidFill>
                  <a:srgbClr val="35403A"/>
                </a:solidFill>
                <a:latin typeface="Aptos"/>
              </a:rPr>
              <a:t>GPA Distribution Among Majors</a:t>
            </a:r>
            <a:r>
              <a:rPr lang="en-US" sz="1100">
                <a:solidFill>
                  <a:srgbClr val="35403A"/>
                </a:solidFill>
                <a:latin typeface="Aptos"/>
              </a:rPr>
              <a:t>: SCBC Participants demonstrate more variability in GPA compared to non-participants specifically in Construction Management, Electrical and Computer Engineering, and Math and Statistics. Overall, all majors in SCBC demonstrate a higher cumulative GPA compared to non-participants indicating  the strength of SCBC for LSAMP students' first term in Chico State.</a:t>
            </a:r>
            <a:endParaRPr lang="en-US" sz="1100">
              <a:latin typeface="Aptos"/>
            </a:endParaRPr>
          </a:p>
          <a:p>
            <a:pPr marL="285750" indent="-285750">
              <a:lnSpc>
                <a:spcPct val="120000"/>
              </a:lnSpc>
              <a:buChar char="•"/>
            </a:pPr>
            <a:r>
              <a:rPr lang="en-US" sz="1100" b="1">
                <a:solidFill>
                  <a:srgbClr val="35403A"/>
                </a:solidFill>
                <a:latin typeface="Aptos"/>
              </a:rPr>
              <a:t>Freshman Year GPA Comparison by SCBC Participation</a:t>
            </a:r>
            <a:r>
              <a:rPr lang="en-US" sz="1100">
                <a:solidFill>
                  <a:srgbClr val="35403A"/>
                </a:solidFill>
                <a:latin typeface="Aptos"/>
              </a:rPr>
              <a:t>: SCBC participants demonstrate a higher cumulative GPA range (2.5-3.75) compared to non-participants (2.5-3.75).</a:t>
            </a:r>
            <a:endParaRPr lang="en-US">
              <a:latin typeface="Aptos"/>
            </a:endParaRPr>
          </a:p>
        </p:txBody>
      </p:sp>
      <p:pic>
        <p:nvPicPr>
          <p:cNvPr id="7" name="Picture 6" descr="A graph of blue and red rectangles&#10;&#10;Description automatically generated">
            <a:extLst>
              <a:ext uri="{FF2B5EF4-FFF2-40B4-BE49-F238E27FC236}">
                <a16:creationId xmlns:a16="http://schemas.microsoft.com/office/drawing/2014/main" id="{A4EDEEE7-1D2C-9619-C1B5-09193F2AB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959" y="948709"/>
            <a:ext cx="3882081" cy="2597352"/>
          </a:xfrm>
          <a:prstGeom prst="rect">
            <a:avLst/>
          </a:prstGeom>
        </p:spPr>
      </p:pic>
      <p:pic>
        <p:nvPicPr>
          <p:cNvPr id="3" name="Picture 2" descr="A graph of red and blue squares&#10;&#10;Description automatically generated">
            <a:extLst>
              <a:ext uri="{FF2B5EF4-FFF2-40B4-BE49-F238E27FC236}">
                <a16:creationId xmlns:a16="http://schemas.microsoft.com/office/drawing/2014/main" id="{7D161271-C4F5-5BA9-4704-696C333F6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702" y="433356"/>
            <a:ext cx="4414808" cy="298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281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28614-8814-5708-1E4A-3702B4E39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Goals of Internship Project:</a:t>
            </a:r>
          </a:p>
        </p:txBody>
      </p:sp>
      <p:sp>
        <p:nvSpPr>
          <p:cNvPr id="7" name="Google Shape;61;p14">
            <a:extLst>
              <a:ext uri="{FF2B5EF4-FFF2-40B4-BE49-F238E27FC236}">
                <a16:creationId xmlns:a16="http://schemas.microsoft.com/office/drawing/2014/main" id="{BDC4FA7B-B06E-7F94-8670-5B885A7C726F}"/>
              </a:ext>
            </a:extLst>
          </p:cNvPr>
          <p:cNvSpPr txBox="1">
            <a:spLocks noGrp="1"/>
          </p:cNvSpPr>
          <p:nvPr/>
        </p:nvSpPr>
        <p:spPr>
          <a:xfrm>
            <a:off x="311700" y="1284855"/>
            <a:ext cx="8520600" cy="3895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en" b="1">
                <a:solidFill>
                  <a:schemeClr val="tx1"/>
                </a:solidFill>
                <a:latin typeface="Aptos"/>
              </a:rPr>
              <a:t>Data Collection and Cleaning 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 lvl="1">
              <a:lnSpc>
                <a:spcPct val="114999"/>
              </a:lnSpc>
              <a:buSzPts val="1800"/>
              <a:buFont typeface="Courier New,monospace"/>
              <a:buChar char="o"/>
            </a:pPr>
            <a:r>
              <a:rPr lang="en" sz="1800">
                <a:solidFill>
                  <a:schemeClr val="tx1"/>
                </a:solidFill>
                <a:latin typeface="Aptos"/>
              </a:rPr>
              <a:t>Compiled data from various cohort sheets in the LSAMP Roster and Demographics file</a:t>
            </a:r>
            <a:endParaRPr lang="en-US" sz="1800">
              <a:solidFill>
                <a:schemeClr val="tx1"/>
              </a:solidFill>
              <a:latin typeface="Aptos"/>
            </a:endParaRPr>
          </a:p>
          <a:p>
            <a:pPr lvl="1">
              <a:lnSpc>
                <a:spcPct val="114999"/>
              </a:lnSpc>
              <a:buFont typeface="Courier New,monospace"/>
              <a:buChar char="o"/>
            </a:pPr>
            <a:r>
              <a:rPr lang="en" sz="1800">
                <a:solidFill>
                  <a:schemeClr val="tx1"/>
                </a:solidFill>
                <a:latin typeface="Aptos"/>
              </a:rPr>
              <a:t>Compiled data from various cohort sheets from the ALEKS PDF Reports from 2021 to 2023 and merged them into one dataset</a:t>
            </a:r>
          </a:p>
          <a:p>
            <a:pPr lvl="2">
              <a:lnSpc>
                <a:spcPct val="114999"/>
              </a:lnSpc>
              <a:buFont typeface="Courier New,monospace"/>
              <a:buChar char="o"/>
            </a:pPr>
            <a:r>
              <a:rPr lang="en" sz="1800">
                <a:solidFill>
                  <a:schemeClr val="tx1"/>
                </a:solidFill>
                <a:latin typeface="Aptos"/>
              </a:rPr>
              <a:t>Including important variables such as status, module, cohort year, main math topics, and math subtopics</a:t>
            </a:r>
          </a:p>
          <a:p>
            <a:pPr>
              <a:lnSpc>
                <a:spcPct val="114999"/>
              </a:lnSpc>
              <a:buSzPts val="1800"/>
            </a:pPr>
            <a:r>
              <a:rPr lang="en" b="1">
                <a:solidFill>
                  <a:schemeClr val="tx1"/>
                </a:solidFill>
                <a:latin typeface="Aptos"/>
              </a:rPr>
              <a:t>Data management and analysis</a:t>
            </a:r>
            <a:r>
              <a:rPr lang="en">
                <a:solidFill>
                  <a:schemeClr val="tx1"/>
                </a:solidFill>
                <a:latin typeface="Aptos"/>
              </a:rPr>
              <a:t> </a:t>
            </a:r>
          </a:p>
          <a:p>
            <a:pPr lvl="1">
              <a:lnSpc>
                <a:spcPct val="114999"/>
              </a:lnSpc>
              <a:buFont typeface="Courier New,monospace"/>
              <a:buChar char="o"/>
            </a:pPr>
            <a:r>
              <a:rPr lang="en" sz="1800">
                <a:solidFill>
                  <a:schemeClr val="tx1"/>
                </a:solidFill>
                <a:latin typeface="Aptos"/>
              </a:rPr>
              <a:t>Analyzed key demographic metrics such as gender distribution, GPA, major fields of study change</a:t>
            </a:r>
          </a:p>
          <a:p>
            <a:pPr lvl="1">
              <a:lnSpc>
                <a:spcPct val="114999"/>
              </a:lnSpc>
              <a:buFont typeface="Courier New,monospace"/>
              <a:buChar char="o"/>
            </a:pPr>
            <a:r>
              <a:rPr lang="en" sz="1800">
                <a:solidFill>
                  <a:schemeClr val="tx1"/>
                </a:solidFill>
                <a:latin typeface="Aptos"/>
              </a:rPr>
              <a:t>Evaluated the effectiveness of student placement processes, ensuring alignment with SCBC program goals to enhance student academic success.</a:t>
            </a:r>
            <a:endParaRPr lang="en-US" sz="1800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" sz="1800" b="1">
              <a:solidFill>
                <a:schemeClr val="tx1"/>
              </a:solidFill>
            </a:endParaRPr>
          </a:p>
          <a:p>
            <a:pPr>
              <a:lnSpc>
                <a:spcPct val="114999"/>
              </a:lnSpc>
              <a:buAutoNum type="arabicPeriod"/>
            </a:pP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81209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/>
              <a:t>Conclusion/Ending Statements</a:t>
            </a:r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lnSpc>
                <a:spcPct val="114999"/>
              </a:lnSpc>
              <a:spcAft>
                <a:spcPts val="1200"/>
              </a:spcAft>
              <a:buNone/>
            </a:pPr>
            <a:r>
              <a:rPr lang="en-US">
                <a:solidFill>
                  <a:schemeClr val="tx1"/>
                </a:solidFill>
                <a:latin typeface="Aptos"/>
              </a:rPr>
              <a:t>Integration of LSAMP and ALEKS data is a crucial step for understanding the impact of SCBC on student performance. We also </a:t>
            </a:r>
            <a:r>
              <a:rPr lang="en-US">
                <a:solidFill>
                  <a:schemeClr val="tx1"/>
                </a:solidFill>
                <a:latin typeface="Aptos"/>
                <a:ea typeface="+mn-lt"/>
                <a:cs typeface="+mn-lt"/>
              </a:rPr>
              <a:t>ensured that the QMD and R script code is reproducible and stored in Box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 marL="0" indent="0">
              <a:lnSpc>
                <a:spcPct val="114999"/>
              </a:lnSpc>
              <a:spcAft>
                <a:spcPts val="1200"/>
              </a:spcAft>
              <a:buNone/>
            </a:pPr>
            <a:r>
              <a:rPr lang="en-US">
                <a:solidFill>
                  <a:schemeClr val="tx1"/>
                </a:solidFill>
                <a:latin typeface="Aptos"/>
              </a:rPr>
              <a:t>While data cleaning and merging have been completed, some gaps in student demographics and ALEKS participation remain. </a:t>
            </a:r>
          </a:p>
          <a:p>
            <a:pPr marL="0" indent="0">
              <a:lnSpc>
                <a:spcPct val="114999"/>
              </a:lnSpc>
              <a:spcAft>
                <a:spcPts val="1200"/>
              </a:spcAft>
              <a:buNone/>
            </a:pPr>
            <a:r>
              <a:rPr lang="en-US">
                <a:solidFill>
                  <a:schemeClr val="tx1"/>
                </a:solidFill>
                <a:latin typeface="Aptos"/>
              </a:rPr>
              <a:t>By working with IRSA to fill in these missing details, we can ensure more accurate and comprehensive analysis. </a:t>
            </a:r>
          </a:p>
          <a:p>
            <a:pPr marL="0" indent="0">
              <a:lnSpc>
                <a:spcPct val="114999"/>
              </a:lnSpc>
              <a:spcAft>
                <a:spcPts val="1200"/>
              </a:spcAft>
              <a:buNone/>
            </a:pPr>
            <a:r>
              <a:rPr lang="en-US">
                <a:solidFill>
                  <a:schemeClr val="tx1"/>
                </a:solidFill>
                <a:latin typeface="Aptos"/>
              </a:rPr>
              <a:t>Moving forward, we aim to complete the analysis and present insights on the effectiveness of the SCBC in supporting LSAMP students.</a:t>
            </a: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/>
              <a:t>Next Steps</a:t>
            </a:r>
            <a:endParaRPr lang="en-US"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lnSpc>
                <a:spcPct val="114999"/>
              </a:lnSpc>
            </a:pPr>
            <a:r>
              <a:rPr lang="en-US" b="1">
                <a:solidFill>
                  <a:schemeClr val="tx1"/>
                </a:solidFill>
                <a:latin typeface="Aptos"/>
              </a:rPr>
              <a:t>Next Steps:</a:t>
            </a:r>
            <a:r>
              <a:rPr lang="en-US">
                <a:solidFill>
                  <a:schemeClr val="tx1"/>
                </a:solidFill>
                <a:latin typeface="Aptos"/>
              </a:rPr>
              <a:t> Follow up on update export to IRSA for missing data and demographics, and proceed with analysis once data is received.</a:t>
            </a:r>
          </a:p>
          <a:p>
            <a:pPr marL="742950" lvl="1" indent="-285750"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Cleaning and combining graduation and class grade on first GE/Math course</a:t>
            </a:r>
          </a:p>
          <a:p>
            <a:pPr marL="742950" lvl="1" indent="-285750"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Compare ALEKS score to success in the first math class (does our cutoff scores provide a good placement in an appropriate math class)</a:t>
            </a:r>
          </a:p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US">
              <a:solidFill>
                <a:schemeClr val="tx1"/>
              </a:solidFill>
              <a:latin typeface="Aptos"/>
            </a:endParaRPr>
          </a:p>
        </p:txBody>
      </p:sp>
    </p:spTree>
    <p:extLst>
      <p:ext uri="{BB962C8B-B14F-4D97-AF65-F5344CB8AC3E}">
        <p14:creationId xmlns:p14="http://schemas.microsoft.com/office/powerpoint/2010/main" val="203398804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70EC9-239E-571F-6480-0EF708F71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Data Collection and Cleaning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14BC3F-1396-010E-358C-A6255B05E1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14999"/>
              </a:lnSpc>
            </a:pPr>
            <a:r>
              <a:rPr lang="en" b="1">
                <a:solidFill>
                  <a:schemeClr val="tx1"/>
                </a:solidFill>
                <a:latin typeface="Aptos"/>
              </a:rPr>
              <a:t>Clarify Reporting Needs:</a:t>
            </a:r>
            <a:r>
              <a:rPr lang="en">
                <a:solidFill>
                  <a:schemeClr val="tx1"/>
                </a:solidFill>
                <a:latin typeface="Aptos"/>
              </a:rPr>
              <a:t> Determine the necessary data for LSAMP participants and ALEKS placement results.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r>
              <a:rPr lang="en" b="1">
                <a:solidFill>
                  <a:schemeClr val="tx1"/>
                </a:solidFill>
                <a:latin typeface="Aptos"/>
              </a:rPr>
              <a:t>Data Collection:</a:t>
            </a:r>
            <a:r>
              <a:rPr lang="en">
                <a:solidFill>
                  <a:schemeClr val="tx1"/>
                </a:solidFill>
                <a:latin typeface="Aptos"/>
              </a:rPr>
              <a:t> Gather data from the LSAMP roster, ALEKS PDFs, and LSAMP demographic records.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r>
              <a:rPr lang="en" b="1">
                <a:solidFill>
                  <a:schemeClr val="tx1"/>
                </a:solidFill>
                <a:latin typeface="Aptos"/>
              </a:rPr>
              <a:t>Data Cleaning:</a:t>
            </a:r>
            <a:r>
              <a:rPr lang="en">
                <a:solidFill>
                  <a:schemeClr val="tx1"/>
                </a:solidFill>
                <a:latin typeface="Aptos"/>
              </a:rPr>
              <a:t> Standardize naming conventions and handle missing data (e.g., missing emails, missing student IDs, and duplicate records).</a:t>
            </a: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r>
              <a:rPr lang="en" b="1">
                <a:solidFill>
                  <a:schemeClr val="tx1"/>
                </a:solidFill>
                <a:latin typeface="Aptos"/>
              </a:rPr>
              <a:t>Merging Data:</a:t>
            </a:r>
            <a:r>
              <a:rPr lang="en">
                <a:solidFill>
                  <a:schemeClr val="tx1"/>
                </a:solidFill>
                <a:latin typeface="Aptos"/>
              </a:rPr>
              <a:t> Combine LSAMP and SCBC datasets, creating flags for SCBC participation and LSAMP participation and ensuring correct semester alignment.</a:t>
            </a:r>
          </a:p>
          <a:p>
            <a:pPr>
              <a:lnSpc>
                <a:spcPct val="114999"/>
              </a:lnSpc>
            </a:pPr>
            <a:r>
              <a:rPr lang="en-US" b="1">
                <a:solidFill>
                  <a:schemeClr val="tx1"/>
                </a:solidFill>
                <a:latin typeface="Aptos"/>
              </a:rPr>
              <a:t>Evaluate Placement:</a:t>
            </a:r>
            <a:r>
              <a:rPr lang="en-US">
                <a:solidFill>
                  <a:schemeClr val="tx1"/>
                </a:solidFill>
                <a:latin typeface="Aptos"/>
              </a:rPr>
              <a:t> Assess whether students are correctly placed into LSAMP or SCBC cohorts based on available data and performance.</a:t>
            </a:r>
          </a:p>
        </p:txBody>
      </p:sp>
    </p:spTree>
    <p:extLst>
      <p:ext uri="{BB962C8B-B14F-4D97-AF65-F5344CB8AC3E}">
        <p14:creationId xmlns:p14="http://schemas.microsoft.com/office/powerpoint/2010/main" val="11256251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/>
              <a:t>Data Collection and Cleaning (cont.)</a:t>
            </a:r>
            <a:endParaRPr lang="en-US"/>
          </a:p>
          <a:p>
            <a:endParaRPr lang="en-US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80084" y="1097743"/>
            <a:ext cx="8256831" cy="37094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lnSpc>
                <a:spcPct val="114999"/>
              </a:lnSpc>
              <a:buNone/>
            </a:pPr>
            <a:r>
              <a:rPr lang="en">
                <a:solidFill>
                  <a:schemeClr val="dk1"/>
                </a:solidFill>
                <a:latin typeface="Aptos"/>
              </a:rPr>
              <a:t>Data request to IR and Math Dept</a:t>
            </a:r>
            <a:endParaRPr lang="en-US">
              <a:solidFill>
                <a:schemeClr val="dk1"/>
              </a:solidFill>
              <a:latin typeface="Aptos"/>
            </a:endParaRPr>
          </a:p>
          <a:p>
            <a:pPr marL="285750" indent="-285750">
              <a:lnSpc>
                <a:spcPct val="114999"/>
              </a:lnSpc>
            </a:pPr>
            <a:r>
              <a:rPr lang="en">
                <a:solidFill>
                  <a:schemeClr val="dk1"/>
                </a:solidFill>
                <a:latin typeface="Aptos"/>
              </a:rPr>
              <a:t>Modify the export to IRSA to include </a:t>
            </a:r>
            <a:r>
              <a:rPr lang="en" b="1">
                <a:solidFill>
                  <a:schemeClr val="dk1"/>
                </a:solidFill>
                <a:latin typeface="Aptos"/>
              </a:rPr>
              <a:t>student ID</a:t>
            </a:r>
            <a:r>
              <a:rPr lang="en">
                <a:solidFill>
                  <a:schemeClr val="dk1"/>
                </a:solidFill>
                <a:latin typeface="Aptos"/>
              </a:rPr>
              <a:t>, </a:t>
            </a:r>
            <a:r>
              <a:rPr lang="en" b="1">
                <a:solidFill>
                  <a:schemeClr val="dk1"/>
                </a:solidFill>
                <a:latin typeface="Aptos"/>
              </a:rPr>
              <a:t>full name</a:t>
            </a:r>
            <a:r>
              <a:rPr lang="en">
                <a:solidFill>
                  <a:schemeClr val="dk1"/>
                </a:solidFill>
                <a:latin typeface="Aptos"/>
              </a:rPr>
              <a:t>, </a:t>
            </a:r>
            <a:r>
              <a:rPr lang="en" b="1">
                <a:solidFill>
                  <a:schemeClr val="dk1"/>
                </a:solidFill>
                <a:latin typeface="Aptos"/>
              </a:rPr>
              <a:t>email</a:t>
            </a:r>
            <a:r>
              <a:rPr lang="en">
                <a:solidFill>
                  <a:schemeClr val="dk1"/>
                </a:solidFill>
                <a:latin typeface="Aptos"/>
              </a:rPr>
              <a:t>, and the </a:t>
            </a:r>
            <a:r>
              <a:rPr lang="en" b="1">
                <a:solidFill>
                  <a:schemeClr val="dk1"/>
                </a:solidFill>
                <a:latin typeface="Aptos"/>
              </a:rPr>
              <a:t>earliest ALEKS date </a:t>
            </a:r>
            <a:r>
              <a:rPr lang="en">
                <a:solidFill>
                  <a:schemeClr val="dk1"/>
                </a:solidFill>
                <a:latin typeface="Aptos"/>
              </a:rPr>
              <a:t>for demographic data</a:t>
            </a:r>
          </a:p>
          <a:p>
            <a:pPr marL="285750" indent="-285750">
              <a:lnSpc>
                <a:spcPct val="114999"/>
              </a:lnSpc>
            </a:pPr>
            <a:r>
              <a:rPr lang="en">
                <a:solidFill>
                  <a:schemeClr val="dk1"/>
                </a:solidFill>
                <a:latin typeface="Aptos"/>
              </a:rPr>
              <a:t>These identifiers will help IRSA match and return the missing data for accurate analysis.</a:t>
            </a:r>
            <a:endParaRPr lang="en-US">
              <a:solidFill>
                <a:schemeClr val="dk1"/>
              </a:solidFill>
              <a:latin typeface="Aptos"/>
            </a:endParaRPr>
          </a:p>
          <a:p>
            <a:pPr>
              <a:lnSpc>
                <a:spcPct val="100000"/>
              </a:lnSpc>
            </a:pPr>
            <a:endParaRPr lang="en">
              <a:solidFill>
                <a:schemeClr val="tx1"/>
              </a:solidFill>
              <a:latin typeface="Aptos"/>
            </a:endParaRPr>
          </a:p>
          <a:p>
            <a:pPr marL="285750" indent="-285750"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">
              <a:solidFill>
                <a:srgbClr val="595959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">
              <a:latin typeface="Aptos"/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/>
              <a:t>Data Exploration and Analysis</a:t>
            </a:r>
            <a:endParaRPr lang="en-US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lnSpc>
                <a:spcPct val="114999"/>
              </a:lnSpc>
            </a:pPr>
            <a:r>
              <a:rPr lang="en-US" b="1">
                <a:solidFill>
                  <a:schemeClr val="tx1"/>
                </a:solidFill>
                <a:latin typeface="Aptos"/>
              </a:rPr>
              <a:t>Exploratory Data Analysis:</a:t>
            </a:r>
            <a:r>
              <a:rPr lang="en-US">
                <a:solidFill>
                  <a:schemeClr val="tx1"/>
                </a:solidFill>
                <a:latin typeface="Aptos"/>
              </a:rPr>
              <a:t> Created graphs to analyze LSAMP demographics and ALEKS math placement status.</a:t>
            </a:r>
          </a:p>
          <a:p>
            <a:pPr marL="285750" indent="-285750">
              <a:lnSpc>
                <a:spcPct val="114999"/>
              </a:lnSpc>
            </a:pPr>
            <a:r>
              <a:rPr lang="en-US" b="1">
                <a:solidFill>
                  <a:schemeClr val="tx1"/>
                </a:solidFill>
                <a:latin typeface="Aptos"/>
              </a:rPr>
              <a:t>Comparative Analysis:</a:t>
            </a:r>
            <a:r>
              <a:rPr lang="en-US">
                <a:solidFill>
                  <a:schemeClr val="tx1"/>
                </a:solidFill>
                <a:latin typeface="Aptos"/>
              </a:rPr>
              <a:t> Compare LSAMP students' performance with their first term at Chico State to their last term at Chico State to assess SCBC impact. </a:t>
            </a:r>
          </a:p>
          <a:p>
            <a:pPr lvl="1">
              <a:lnSpc>
                <a:spcPct val="114999"/>
              </a:lnSpc>
            </a:pPr>
            <a:r>
              <a:rPr lang="en-US" sz="1600">
                <a:solidFill>
                  <a:schemeClr val="tx1"/>
                </a:solidFill>
                <a:latin typeface="Aptos"/>
              </a:rPr>
              <a:t>Identify and categorize math topics from the SCBC (2021-2023) into "mastered," "learned," and "ready to learn" statuses to assess proficiency and guide course development in ALEKS math topics.</a:t>
            </a:r>
          </a:p>
          <a:p>
            <a:pPr lvl="1" algn="l">
              <a:lnSpc>
                <a:spcPct val="114999"/>
              </a:lnSpc>
              <a:spcBef>
                <a:spcPts val="0"/>
              </a:spcBef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 marL="0" indent="0">
              <a:lnSpc>
                <a:spcPct val="114999"/>
              </a:lnSpc>
              <a:spcAft>
                <a:spcPts val="1200"/>
              </a:spcAft>
              <a:buNone/>
            </a:pPr>
            <a:endParaRPr lang="en-US">
              <a:solidFill>
                <a:schemeClr val="tx1"/>
              </a:solidFill>
              <a:latin typeface="Aptos"/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566FE-49D9-7792-2147-27FA57017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Data Exploration and Analysis: LSAMP Demographics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99118-B9BF-1E5B-19B4-B4B28FFD4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74664"/>
            <a:ext cx="8520600" cy="34164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  <a:latin typeface="Aptos"/>
              </a:rPr>
              <a:t>"QMD Exploration Demographics of LSAMP Participants"</a:t>
            </a:r>
          </a:p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Demographic variables such as: Gender, Major Departments/Majors, Academic Levels, First Generation Status, and GPA graphs were made to demonstrate distribution among LSAMP participants</a:t>
            </a:r>
          </a:p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Additional graphs were made to demonstrate SCBC's effectiveness on LSAMP participants' GPAs</a:t>
            </a:r>
          </a:p>
          <a:p>
            <a:pPr lvl="1"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Comparisons between those who participated in SCBC vs non-participants</a:t>
            </a:r>
          </a:p>
          <a:p>
            <a:pPr lvl="2"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GPA trends (First Term vs. Last Term)</a:t>
            </a:r>
          </a:p>
          <a:p>
            <a:pPr lvl="2"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GPA trends based on major departments demographics (First Term vs. Last Term)</a:t>
            </a:r>
          </a:p>
          <a:p>
            <a:pPr lvl="2"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How GPA was directly impacted by SCBC participation during first term at Chico State</a:t>
            </a:r>
          </a:p>
        </p:txBody>
      </p:sp>
    </p:spTree>
    <p:extLst>
      <p:ext uri="{BB962C8B-B14F-4D97-AF65-F5344CB8AC3E}">
        <p14:creationId xmlns:p14="http://schemas.microsoft.com/office/powerpoint/2010/main" val="23840850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Program’s data issues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>
              <a:lnSpc>
                <a:spcPct val="114999"/>
              </a:lnSpc>
            </a:pPr>
            <a:r>
              <a:rPr lang="en" sz="2500" b="1">
                <a:solidFill>
                  <a:schemeClr val="tx1"/>
                </a:solidFill>
                <a:latin typeface="Aptos"/>
              </a:rPr>
              <a:t>Inconsistent Data Naming:</a:t>
            </a:r>
            <a:endParaRPr lang="en-US" sz="2500">
              <a:solidFill>
                <a:schemeClr val="tx1"/>
              </a:solidFill>
              <a:latin typeface="Aptos"/>
            </a:endParaRPr>
          </a:p>
          <a:p>
            <a:pPr lvl="1">
              <a:lnSpc>
                <a:spcPct val="114999"/>
              </a:lnSpc>
            </a:pPr>
            <a:r>
              <a:rPr lang="en" sz="2100">
                <a:solidFill>
                  <a:schemeClr val="tx1"/>
                </a:solidFill>
                <a:latin typeface="Aptos"/>
              </a:rPr>
              <a:t>Variability in column names (e.g., </a:t>
            </a:r>
            <a:r>
              <a:rPr lang="en" sz="2100" err="1">
                <a:solidFill>
                  <a:schemeClr val="tx1"/>
                </a:solidFill>
                <a:latin typeface="Aptos"/>
              </a:rPr>
              <a:t>student_id</a:t>
            </a:r>
            <a:r>
              <a:rPr lang="en" sz="2100">
                <a:solidFill>
                  <a:schemeClr val="tx1"/>
                </a:solidFill>
                <a:latin typeface="Aptos"/>
              </a:rPr>
              <a:t> vs. student_id_3) complicates data integration and requires additional cleaning steps.</a:t>
            </a:r>
          </a:p>
          <a:p>
            <a:pPr>
              <a:lnSpc>
                <a:spcPct val="114999"/>
              </a:lnSpc>
            </a:pPr>
            <a:r>
              <a:rPr lang="en" sz="2500" b="1">
                <a:solidFill>
                  <a:schemeClr val="tx1"/>
                </a:solidFill>
                <a:latin typeface="Aptos"/>
              </a:rPr>
              <a:t>Disorganized Files:</a:t>
            </a:r>
            <a:endParaRPr lang="en">
              <a:solidFill>
                <a:schemeClr val="tx1"/>
              </a:solidFill>
              <a:latin typeface="Aptos"/>
            </a:endParaRPr>
          </a:p>
          <a:p>
            <a:pPr lvl="1">
              <a:lnSpc>
                <a:spcPct val="114999"/>
              </a:lnSpc>
            </a:pPr>
            <a:r>
              <a:rPr lang="en" sz="2100">
                <a:solidFill>
                  <a:schemeClr val="tx1"/>
                </a:solidFill>
                <a:latin typeface="Aptos"/>
              </a:rPr>
              <a:t>Lack of clear folder structures lead to inefficiencies when accessing and processing datasets.</a:t>
            </a:r>
          </a:p>
          <a:p>
            <a:pPr lvl="1">
              <a:lnSpc>
                <a:spcPct val="114999"/>
              </a:lnSpc>
            </a:pPr>
            <a:r>
              <a:rPr lang="en" sz="2100">
                <a:solidFill>
                  <a:schemeClr val="tx1"/>
                </a:solidFill>
                <a:latin typeface="Aptos"/>
              </a:rPr>
              <a:t>Duplicate datasets</a:t>
            </a:r>
          </a:p>
          <a:p>
            <a:pPr>
              <a:lnSpc>
                <a:spcPct val="114999"/>
              </a:lnSpc>
            </a:pPr>
            <a:r>
              <a:rPr lang="en" sz="2500" b="1">
                <a:solidFill>
                  <a:schemeClr val="tx1"/>
                </a:solidFill>
                <a:latin typeface="Aptos"/>
              </a:rPr>
              <a:t>Data Gaps and Quality:</a:t>
            </a:r>
            <a:endParaRPr lang="en">
              <a:solidFill>
                <a:schemeClr val="tx1"/>
              </a:solidFill>
              <a:latin typeface="Aptos"/>
            </a:endParaRPr>
          </a:p>
          <a:p>
            <a:pPr lvl="1">
              <a:lnSpc>
                <a:spcPct val="114999"/>
              </a:lnSpc>
            </a:pPr>
            <a:r>
              <a:rPr lang="en-US" sz="2100">
                <a:solidFill>
                  <a:schemeClr val="tx1"/>
                </a:solidFill>
                <a:latin typeface="Aptos"/>
              </a:rPr>
              <a:t>Missing or inaccurate data, such as LSAMP demographics or placement information, hindered comprehensive analysis and decision-making.</a:t>
            </a:r>
          </a:p>
          <a:p>
            <a:pPr marL="114300" indent="0">
              <a:lnSpc>
                <a:spcPct val="114999"/>
              </a:lnSpc>
              <a:buNone/>
            </a:pPr>
            <a:br>
              <a:rPr lang="en-US" sz="2500"/>
            </a:br>
            <a:endParaRPr lang="en-US" sz="2500">
              <a:solidFill>
                <a:schemeClr val="tx1"/>
              </a:solidFill>
              <a:latin typeface="Aptos"/>
            </a:endParaRPr>
          </a:p>
          <a:p>
            <a:pPr marL="457200" lvl="0" indent="-3429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lang="en-US" sz="2500">
              <a:solidFill>
                <a:schemeClr val="tx1"/>
              </a:solidFill>
              <a:latin typeface="Apto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lang="en-US">
              <a:solidFill>
                <a:schemeClr val="tx1"/>
              </a:solidFill>
              <a:latin typeface="Aptos"/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/>
              <a:t>LSAMP Research Questions: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">
                <a:solidFill>
                  <a:schemeClr val="tx1"/>
                </a:solidFill>
                <a:latin typeface="Aptos"/>
              </a:rPr>
              <a:t>We wanted to compare the LSAMP Participants ALEKS performance to a similar population, so we came with two research questions to help us understand:</a:t>
            </a:r>
            <a:endParaRPr lang="en-US" b="1">
              <a:solidFill>
                <a:schemeClr val="tx1"/>
              </a:solidFill>
              <a:latin typeface="Aptos"/>
            </a:endParaRPr>
          </a:p>
          <a:p>
            <a:pPr lvl="1"/>
            <a:r>
              <a:rPr lang="en" b="1">
                <a:solidFill>
                  <a:schemeClr val="tx1"/>
                </a:solidFill>
                <a:latin typeface="Aptos"/>
              </a:rPr>
              <a:t>Determining what specific math topics, should be put into SCBC? </a:t>
            </a:r>
            <a:endParaRPr lang="en-US" b="1">
              <a:solidFill>
                <a:schemeClr val="tx1"/>
              </a:solidFill>
              <a:latin typeface="Aptos"/>
            </a:endParaRPr>
          </a:p>
          <a:p>
            <a:pPr lvl="1"/>
            <a:r>
              <a:rPr lang="en" b="1">
                <a:solidFill>
                  <a:schemeClr val="tx1"/>
                </a:solidFill>
                <a:latin typeface="Aptos"/>
              </a:rPr>
              <a:t>Does SCBC help student academic success in their first-year math class/academic success overall?</a:t>
            </a:r>
            <a:endParaRPr lang="en-US" b="1">
              <a:solidFill>
                <a:schemeClr val="tx1"/>
              </a:solidFill>
              <a:latin typeface="Aptos"/>
            </a:endParaRPr>
          </a:p>
          <a:p>
            <a:pPr marL="596900" lvl="1" indent="0">
              <a:buNone/>
            </a:pPr>
            <a:endParaRPr lang="en" b="1">
              <a:solidFill>
                <a:schemeClr val="tx1"/>
              </a:solidFill>
              <a:latin typeface="Aptos"/>
            </a:endParaRPr>
          </a:p>
          <a:p>
            <a:pPr marL="857250" lvl="1" indent="-285750">
              <a:lnSpc>
                <a:spcPct val="114999"/>
              </a:lnSpc>
              <a:buFont typeface="Calibri"/>
              <a:buChar char="-"/>
            </a:pPr>
            <a:endParaRPr lang="en" b="1">
              <a:solidFill>
                <a:schemeClr val="tx1"/>
              </a:solidFill>
              <a:latin typeface="Aptos"/>
            </a:endParaRP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endParaRPr lang="en-US">
              <a:solidFill>
                <a:schemeClr val="tx1"/>
              </a:solidFill>
              <a:latin typeface="Aptos"/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88525-A694-E7FE-56D3-03FFB0E19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25262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/>
              <a:t>ALEKS topics findings (Pt. 1)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58F82-60D0-4995-B662-B44B82513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1384" y="697358"/>
            <a:ext cx="8520600" cy="34164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Looking at each status overall, there is no clear increasing or decreasing trend in the % of items mastered over time or ready to learn</a:t>
            </a:r>
          </a:p>
          <a:p>
            <a:pPr lvl="1">
              <a:lnSpc>
                <a:spcPct val="114999"/>
              </a:lnSpc>
            </a:pPr>
            <a:r>
              <a:rPr lang="en-US">
                <a:solidFill>
                  <a:schemeClr val="tx1"/>
                </a:solidFill>
                <a:latin typeface="Aptos"/>
              </a:rPr>
              <a:t>For example, in 2021, 63.8% of topics covered in Aleks were mastered. 29.1% were ready to learn, but in 2023, the % of mastered topics decreased to 61.9%</a:t>
            </a: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>
              <a:lnSpc>
                <a:spcPct val="114999"/>
              </a:lnSpc>
            </a:pPr>
            <a:endParaRPr lang="en-US">
              <a:solidFill>
                <a:schemeClr val="tx1"/>
              </a:solidFill>
              <a:latin typeface="Aptos"/>
            </a:endParaRPr>
          </a:p>
          <a:p>
            <a:pPr marL="114300" indent="0">
              <a:lnSpc>
                <a:spcPct val="114999"/>
              </a:lnSpc>
              <a:buNone/>
            </a:pPr>
            <a:r>
              <a:rPr lang="en-US">
                <a:solidFill>
                  <a:schemeClr val="tx1"/>
                </a:solidFill>
                <a:latin typeface="Aptos"/>
              </a:rPr>
              <a:t>                 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3BD0D4-789E-0E26-FD00-AD05CBC1B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9590" y="1864567"/>
            <a:ext cx="5083196" cy="3278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69208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theme/theme1.xml><?xml version="1.0" encoding="utf-8"?>
<a:theme xmlns:a="http://schemas.openxmlformats.org/drawingml/2006/main" name="BohoVogueVTI">
  <a:themeElements>
    <a:clrScheme name="BohoVogueVTI">
      <a:dk1>
        <a:sysClr val="windowText" lastClr="000000"/>
      </a:dk1>
      <a:lt1>
        <a:sysClr val="window" lastClr="FFFFFF"/>
      </a:lt1>
      <a:dk2>
        <a:srgbClr val="35403A"/>
      </a:dk2>
      <a:lt2>
        <a:srgbClr val="F1EFEB"/>
      </a:lt2>
      <a:accent1>
        <a:srgbClr val="9E8B50"/>
      </a:accent1>
      <a:accent2>
        <a:srgbClr val="D5966B"/>
      </a:accent2>
      <a:accent3>
        <a:srgbClr val="9BA6BB"/>
      </a:accent3>
      <a:accent4>
        <a:srgbClr val="869880"/>
      </a:accent4>
      <a:accent5>
        <a:srgbClr val="588267"/>
      </a:accent5>
      <a:accent6>
        <a:srgbClr val="B89C46"/>
      </a:accent6>
      <a:hlink>
        <a:srgbClr val="C77138"/>
      </a:hlink>
      <a:folHlink>
        <a:srgbClr val="589374"/>
      </a:folHlink>
    </a:clrScheme>
    <a:fontScheme name="BohoVogueVTI">
      <a:majorFont>
        <a:latin typeface="Walbaum Display"/>
        <a:ea typeface=""/>
        <a:cs typeface=""/>
      </a:majorFont>
      <a:minorFont>
        <a:latin typeface="Aptos Light"/>
        <a:ea typeface=""/>
        <a:cs typeface=""/>
      </a:minorFont>
    </a:fontScheme>
    <a:fmtScheme name="BohoVogu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ohoVogueVTI" id="{587E0025-A466-4551-A341-1A9F570FDF06}" vid="{F615CBBD-D1BB-4663-887F-92A47C7C6AB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21</Slides>
  <Notes>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BohoVogueVTI</vt:lpstr>
      <vt:lpstr>LSAMP Project Presentation</vt:lpstr>
      <vt:lpstr>Goals of Internship Project:</vt:lpstr>
      <vt:lpstr>Data Collection and Cleaning</vt:lpstr>
      <vt:lpstr>Data Collection and Cleaning (cont.) </vt:lpstr>
      <vt:lpstr>Data Exploration and Analysis </vt:lpstr>
      <vt:lpstr>Data Exploration and Analysis: LSAMP Demographics</vt:lpstr>
      <vt:lpstr>Program’s data issues</vt:lpstr>
      <vt:lpstr>LSAMP Research Questions:</vt:lpstr>
      <vt:lpstr>ALEKS topics findings (Pt. 1)</vt:lpstr>
      <vt:lpstr>ALEKS subtopics findings (Pt. 2) </vt:lpstr>
      <vt:lpstr>ALEKS topics findings (Pt. 2) </vt:lpstr>
      <vt:lpstr>ALEKS topics findings (Pt. 3) </vt:lpstr>
      <vt:lpstr>ALEKS topics findings (Pt. 3) </vt:lpstr>
      <vt:lpstr>ALEKS topics findings (Pt. 4) </vt:lpstr>
      <vt:lpstr>ALEKS topics findings (Pt. 4) </vt:lpstr>
      <vt:lpstr>Recommendations</vt:lpstr>
      <vt:lpstr>LSAMP/SCBC Demographics Findings</vt:lpstr>
      <vt:lpstr>Findings Cont.</vt:lpstr>
      <vt:lpstr>Findings Cont.</vt:lpstr>
      <vt:lpstr>Conclusion/Ending Statements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</cp:revision>
  <dcterms:modified xsi:type="dcterms:W3CDTF">2024-12-18T23:01:11Z</dcterms:modified>
</cp:coreProperties>
</file>

<file path=docProps/thumbnail.jpeg>
</file>